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38" r:id="rId2"/>
    <p:sldMasterId id="2147483752" r:id="rId3"/>
  </p:sldMasterIdLst>
  <p:notesMasterIdLst>
    <p:notesMasterId r:id="rId81"/>
  </p:notesMasterIdLst>
  <p:handoutMasterIdLst>
    <p:handoutMasterId r:id="rId82"/>
  </p:handoutMasterIdLst>
  <p:sldIdLst>
    <p:sldId id="256" r:id="rId4"/>
    <p:sldId id="358" r:id="rId5"/>
    <p:sldId id="361" r:id="rId6"/>
    <p:sldId id="383" r:id="rId7"/>
    <p:sldId id="362" r:id="rId8"/>
    <p:sldId id="384" r:id="rId9"/>
    <p:sldId id="364" r:id="rId10"/>
    <p:sldId id="365" r:id="rId11"/>
    <p:sldId id="366" r:id="rId12"/>
    <p:sldId id="367" r:id="rId13"/>
    <p:sldId id="385" r:id="rId14"/>
    <p:sldId id="368" r:id="rId15"/>
    <p:sldId id="369" r:id="rId16"/>
    <p:sldId id="370" r:id="rId17"/>
    <p:sldId id="386" r:id="rId18"/>
    <p:sldId id="371" r:id="rId19"/>
    <p:sldId id="372" r:id="rId20"/>
    <p:sldId id="373" r:id="rId21"/>
    <p:sldId id="374" r:id="rId22"/>
    <p:sldId id="387" r:id="rId23"/>
    <p:sldId id="388" r:id="rId24"/>
    <p:sldId id="363" r:id="rId25"/>
    <p:sldId id="389" r:id="rId26"/>
    <p:sldId id="375" r:id="rId27"/>
    <p:sldId id="390" r:id="rId28"/>
    <p:sldId id="391" r:id="rId29"/>
    <p:sldId id="392" r:id="rId30"/>
    <p:sldId id="393" r:id="rId31"/>
    <p:sldId id="394" r:id="rId32"/>
    <p:sldId id="395" r:id="rId33"/>
    <p:sldId id="396" r:id="rId34"/>
    <p:sldId id="397" r:id="rId35"/>
    <p:sldId id="398" r:id="rId36"/>
    <p:sldId id="376" r:id="rId37"/>
    <p:sldId id="400" r:id="rId38"/>
    <p:sldId id="401" r:id="rId39"/>
    <p:sldId id="402" r:id="rId40"/>
    <p:sldId id="399" r:id="rId41"/>
    <p:sldId id="403" r:id="rId42"/>
    <p:sldId id="407" r:id="rId43"/>
    <p:sldId id="404" r:id="rId44"/>
    <p:sldId id="377" r:id="rId45"/>
    <p:sldId id="405" r:id="rId46"/>
    <p:sldId id="406" r:id="rId47"/>
    <p:sldId id="411" r:id="rId48"/>
    <p:sldId id="408" r:id="rId49"/>
    <p:sldId id="409" r:id="rId50"/>
    <p:sldId id="410" r:id="rId51"/>
    <p:sldId id="412" r:id="rId52"/>
    <p:sldId id="413" r:id="rId53"/>
    <p:sldId id="414" r:id="rId54"/>
    <p:sldId id="415" r:id="rId55"/>
    <p:sldId id="416" r:id="rId56"/>
    <p:sldId id="417" r:id="rId57"/>
    <p:sldId id="434" r:id="rId58"/>
    <p:sldId id="418" r:id="rId59"/>
    <p:sldId id="419" r:id="rId60"/>
    <p:sldId id="420" r:id="rId61"/>
    <p:sldId id="421" r:id="rId62"/>
    <p:sldId id="422" r:id="rId63"/>
    <p:sldId id="424" r:id="rId64"/>
    <p:sldId id="425" r:id="rId65"/>
    <p:sldId id="426" r:id="rId66"/>
    <p:sldId id="427" r:id="rId67"/>
    <p:sldId id="428" r:id="rId68"/>
    <p:sldId id="423" r:id="rId69"/>
    <p:sldId id="429" r:id="rId70"/>
    <p:sldId id="430" r:id="rId71"/>
    <p:sldId id="431" r:id="rId72"/>
    <p:sldId id="435" r:id="rId73"/>
    <p:sldId id="359" r:id="rId74"/>
    <p:sldId id="345" r:id="rId75"/>
    <p:sldId id="351" r:id="rId76"/>
    <p:sldId id="352" r:id="rId77"/>
    <p:sldId id="353" r:id="rId78"/>
    <p:sldId id="354" r:id="rId79"/>
    <p:sldId id="355"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897" autoAdjust="0"/>
  </p:normalViewPr>
  <p:slideViewPr>
    <p:cSldViewPr snapToGrid="0">
      <p:cViewPr varScale="1">
        <p:scale>
          <a:sx n="101" d="100"/>
          <a:sy n="101" d="100"/>
        </p:scale>
        <p:origin x="39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629E86-B15A-4711-95A9-5DDD0175B25A}" type="doc">
      <dgm:prSet loTypeId="urn:microsoft.com/office/officeart/2011/layout/TabList" loCatId="list" qsTypeId="urn:microsoft.com/office/officeart/2005/8/quickstyle/simple1" qsCatId="simple" csTypeId="urn:microsoft.com/office/officeart/2005/8/colors/colorful2" csCatId="colorful" phldr="1"/>
      <dgm:spPr/>
      <dgm:t>
        <a:bodyPr/>
        <a:lstStyle/>
        <a:p>
          <a:endParaRPr lang="en-IN"/>
        </a:p>
      </dgm:t>
    </dgm:pt>
    <dgm:pt modelId="{9713DD5C-041F-4276-97F2-E5C73E909EAC}">
      <dgm:prSet/>
      <dgm:spPr/>
      <dgm:t>
        <a:bodyPr/>
        <a:lstStyle/>
        <a:p>
          <a:r>
            <a:rPr lang="en-US" b="0" i="0"/>
            <a:t>SAST</a:t>
          </a:r>
          <a:endParaRPr lang="en-IN"/>
        </a:p>
      </dgm:t>
    </dgm:pt>
    <dgm:pt modelId="{15ADD002-C5D0-4012-A161-36CFDA9CADC8}" type="parTrans" cxnId="{7B66B691-A8C0-4EA7-A887-B3EE092254EC}">
      <dgm:prSet/>
      <dgm:spPr/>
      <dgm:t>
        <a:bodyPr/>
        <a:lstStyle/>
        <a:p>
          <a:endParaRPr lang="en-IN"/>
        </a:p>
      </dgm:t>
    </dgm:pt>
    <dgm:pt modelId="{E81A0C3F-F878-49C7-BFFB-EA30528D4735}" type="sibTrans" cxnId="{7B66B691-A8C0-4EA7-A887-B3EE092254EC}">
      <dgm:prSet/>
      <dgm:spPr/>
      <dgm:t>
        <a:bodyPr/>
        <a:lstStyle/>
        <a:p>
          <a:endParaRPr lang="en-IN"/>
        </a:p>
      </dgm:t>
    </dgm:pt>
    <dgm:pt modelId="{4771FFF1-5BD1-4425-A42B-E2B688CDEF49}">
      <dgm:prSet/>
      <dgm:spPr/>
      <dgm:t>
        <a:bodyPr/>
        <a:lstStyle/>
        <a:p>
          <a:r>
            <a:rPr lang="en-US" b="0" i="0"/>
            <a:t>Static Application Security Testing</a:t>
          </a:r>
          <a:endParaRPr lang="en-IN"/>
        </a:p>
      </dgm:t>
    </dgm:pt>
    <dgm:pt modelId="{6C0A2995-EE45-40F3-A41F-BCDC7D507231}" type="parTrans" cxnId="{02DF0E83-32BD-4EE4-9908-E9B97C59FA2B}">
      <dgm:prSet/>
      <dgm:spPr/>
      <dgm:t>
        <a:bodyPr/>
        <a:lstStyle/>
        <a:p>
          <a:endParaRPr lang="en-IN"/>
        </a:p>
      </dgm:t>
    </dgm:pt>
    <dgm:pt modelId="{0D754880-8DBF-4502-AC3B-A1E2603F3262}" type="sibTrans" cxnId="{02DF0E83-32BD-4EE4-9908-E9B97C59FA2B}">
      <dgm:prSet/>
      <dgm:spPr/>
      <dgm:t>
        <a:bodyPr/>
        <a:lstStyle/>
        <a:p>
          <a:endParaRPr lang="en-IN"/>
        </a:p>
      </dgm:t>
    </dgm:pt>
    <dgm:pt modelId="{413C80E1-53AB-4B26-8A2B-18B27B5B10EF}">
      <dgm:prSet/>
      <dgm:spPr/>
      <dgm:t>
        <a:bodyPr/>
        <a:lstStyle/>
        <a:p>
          <a:pPr>
            <a:buNone/>
          </a:pPr>
          <a:r>
            <a:rPr lang="en-US" b="0" i="0"/>
            <a:t>   Static analysis, is a testing methodology that analyzes source code to find security vulnerabilities that make your organization’s applications susceptible to attack. “SAST” scans an application before the code is compiled. It's also known as white box testing.</a:t>
          </a:r>
          <a:endParaRPr lang="en-IN"/>
        </a:p>
      </dgm:t>
    </dgm:pt>
    <dgm:pt modelId="{96C3ABCD-452A-46E0-AFCC-61B961E58D7A}" type="parTrans" cxnId="{AE83B168-3AD7-436D-B6B2-11C347AD5C8A}">
      <dgm:prSet/>
      <dgm:spPr/>
      <dgm:t>
        <a:bodyPr/>
        <a:lstStyle/>
        <a:p>
          <a:endParaRPr lang="en-IN"/>
        </a:p>
      </dgm:t>
    </dgm:pt>
    <dgm:pt modelId="{B8F1B8DA-24CE-4DD1-B921-C4FE69C7F67A}" type="sibTrans" cxnId="{AE83B168-3AD7-436D-B6B2-11C347AD5C8A}">
      <dgm:prSet/>
      <dgm:spPr/>
      <dgm:t>
        <a:bodyPr/>
        <a:lstStyle/>
        <a:p>
          <a:endParaRPr lang="en-IN"/>
        </a:p>
      </dgm:t>
    </dgm:pt>
    <dgm:pt modelId="{18C52668-DEEA-4C3C-93C0-7120E8A8D1EF}">
      <dgm:prSet/>
      <dgm:spPr/>
      <dgm:t>
        <a:bodyPr/>
        <a:lstStyle/>
        <a:p>
          <a:r>
            <a:rPr lang="en-US" b="0" i="0"/>
            <a:t>IAST</a:t>
          </a:r>
          <a:endParaRPr lang="en-IN"/>
        </a:p>
      </dgm:t>
    </dgm:pt>
    <dgm:pt modelId="{C2AB4B60-76B4-46D3-A850-355EFF2CEE52}" type="parTrans" cxnId="{EEE7A284-0179-4D2D-838F-82F326A19D6F}">
      <dgm:prSet/>
      <dgm:spPr/>
      <dgm:t>
        <a:bodyPr/>
        <a:lstStyle/>
        <a:p>
          <a:endParaRPr lang="en-IN"/>
        </a:p>
      </dgm:t>
    </dgm:pt>
    <dgm:pt modelId="{73709058-2118-4CDF-8F5D-42D8028B1C99}" type="sibTrans" cxnId="{EEE7A284-0179-4D2D-838F-82F326A19D6F}">
      <dgm:prSet/>
      <dgm:spPr/>
      <dgm:t>
        <a:bodyPr/>
        <a:lstStyle/>
        <a:p>
          <a:endParaRPr lang="en-IN"/>
        </a:p>
      </dgm:t>
    </dgm:pt>
    <dgm:pt modelId="{1028E82B-4029-4C40-AFD2-5BF68C0E253D}">
      <dgm:prSet/>
      <dgm:spPr/>
      <dgm:t>
        <a:bodyPr/>
        <a:lstStyle/>
        <a:p>
          <a:r>
            <a:rPr lang="en-US" b="0" i="0"/>
            <a:t>Interactive Application Security Testing</a:t>
          </a:r>
          <a:endParaRPr lang="en-IN"/>
        </a:p>
      </dgm:t>
    </dgm:pt>
    <dgm:pt modelId="{28FC2E84-521B-4422-83AD-9CB5F7F20948}" type="parTrans" cxnId="{6AEB11E2-F556-4CA8-A0C9-66B474D305A1}">
      <dgm:prSet/>
      <dgm:spPr/>
      <dgm:t>
        <a:bodyPr/>
        <a:lstStyle/>
        <a:p>
          <a:endParaRPr lang="en-IN"/>
        </a:p>
      </dgm:t>
    </dgm:pt>
    <dgm:pt modelId="{8E40D04E-24BF-491D-AC13-53502A338FDA}" type="sibTrans" cxnId="{6AEB11E2-F556-4CA8-A0C9-66B474D305A1}">
      <dgm:prSet/>
      <dgm:spPr/>
      <dgm:t>
        <a:bodyPr/>
        <a:lstStyle/>
        <a:p>
          <a:endParaRPr lang="en-IN"/>
        </a:p>
      </dgm:t>
    </dgm:pt>
    <dgm:pt modelId="{E3997781-F450-46AF-BEB2-1BE501A87F86}">
      <dgm:prSet/>
      <dgm:spPr/>
      <dgm:t>
        <a:bodyPr/>
        <a:lstStyle/>
        <a:p>
          <a:pPr>
            <a:buNone/>
          </a:pPr>
          <a:r>
            <a:rPr lang="en-US" b="0" i="0"/>
            <a:t>   IAST analyzes code for security vulnerabilities while the app is run by an automated test, human tester, or any activity “interacting” with the application functionality... IAST works best when deployed in a QA environment with automated functional tests running. </a:t>
          </a:r>
          <a:endParaRPr lang="en-IN"/>
        </a:p>
      </dgm:t>
    </dgm:pt>
    <dgm:pt modelId="{D1AD1930-9D1C-477A-9D21-CCC7B1A6DFD7}" type="parTrans" cxnId="{0BED98C5-9DA3-4C87-A9C2-E1FBC744C496}">
      <dgm:prSet/>
      <dgm:spPr/>
      <dgm:t>
        <a:bodyPr/>
        <a:lstStyle/>
        <a:p>
          <a:endParaRPr lang="en-IN"/>
        </a:p>
      </dgm:t>
    </dgm:pt>
    <dgm:pt modelId="{92E521C8-EB85-4FB3-ADAA-0935A1A61D80}" type="sibTrans" cxnId="{0BED98C5-9DA3-4C87-A9C2-E1FBC744C496}">
      <dgm:prSet/>
      <dgm:spPr/>
      <dgm:t>
        <a:bodyPr/>
        <a:lstStyle/>
        <a:p>
          <a:endParaRPr lang="en-IN"/>
        </a:p>
      </dgm:t>
    </dgm:pt>
    <dgm:pt modelId="{78843F15-1377-46F3-9568-AF3AF5010456}">
      <dgm:prSet/>
      <dgm:spPr/>
      <dgm:t>
        <a:bodyPr/>
        <a:lstStyle/>
        <a:p>
          <a:r>
            <a:rPr lang="en-US" b="0" i="0"/>
            <a:t>DAST</a:t>
          </a:r>
          <a:endParaRPr lang="en-IN"/>
        </a:p>
      </dgm:t>
    </dgm:pt>
    <dgm:pt modelId="{D69C9606-7168-4746-959C-9B127BBD7101}" type="parTrans" cxnId="{A61AFA72-9E69-4F47-939F-75280693AE2B}">
      <dgm:prSet/>
      <dgm:spPr/>
      <dgm:t>
        <a:bodyPr/>
        <a:lstStyle/>
        <a:p>
          <a:endParaRPr lang="en-IN"/>
        </a:p>
      </dgm:t>
    </dgm:pt>
    <dgm:pt modelId="{8F874212-1907-4596-BD49-33FDE0D6549C}" type="sibTrans" cxnId="{A61AFA72-9E69-4F47-939F-75280693AE2B}">
      <dgm:prSet/>
      <dgm:spPr/>
      <dgm:t>
        <a:bodyPr/>
        <a:lstStyle/>
        <a:p>
          <a:endParaRPr lang="en-IN"/>
        </a:p>
      </dgm:t>
    </dgm:pt>
    <dgm:pt modelId="{F67F50FE-6B6C-46D9-92D8-95180EFE6AB0}">
      <dgm:prSet/>
      <dgm:spPr/>
      <dgm:t>
        <a:bodyPr/>
        <a:lstStyle/>
        <a:p>
          <a:r>
            <a:rPr lang="en-US" b="0" i="0"/>
            <a:t>Dynamic Application Security Testing</a:t>
          </a:r>
          <a:endParaRPr lang="en-IN"/>
        </a:p>
      </dgm:t>
    </dgm:pt>
    <dgm:pt modelId="{F6F21B6B-9A23-4D53-AE13-BA069A3CF957}" type="parTrans" cxnId="{91A00F67-E103-45BF-908D-8CB230C1A621}">
      <dgm:prSet/>
      <dgm:spPr/>
      <dgm:t>
        <a:bodyPr/>
        <a:lstStyle/>
        <a:p>
          <a:endParaRPr lang="en-IN"/>
        </a:p>
      </dgm:t>
    </dgm:pt>
    <dgm:pt modelId="{5D7B911E-80A0-4E10-B854-5CE0E0C27DF1}" type="sibTrans" cxnId="{91A00F67-E103-45BF-908D-8CB230C1A621}">
      <dgm:prSet/>
      <dgm:spPr/>
      <dgm:t>
        <a:bodyPr/>
        <a:lstStyle/>
        <a:p>
          <a:endParaRPr lang="en-IN"/>
        </a:p>
      </dgm:t>
    </dgm:pt>
    <dgm:pt modelId="{DB772B8B-B9AB-42C4-B60D-7D0D897885E1}">
      <dgm:prSet/>
      <dgm:spPr/>
      <dgm:t>
        <a:bodyPr/>
        <a:lstStyle/>
        <a:p>
          <a:pPr>
            <a:buNone/>
          </a:pPr>
          <a:r>
            <a:rPr lang="en-US" b="0" i="0"/>
            <a:t>   A dynamic application security testing tool is a program which communicates with a web application through the web front-end in order to identify potential security vulnerabilities in the web application and architectural weaknesses. It performs a black-box test.</a:t>
          </a:r>
          <a:endParaRPr lang="en-IN"/>
        </a:p>
      </dgm:t>
    </dgm:pt>
    <dgm:pt modelId="{EA547CC4-D4C4-440A-AECB-DD4CA3EA0E49}" type="parTrans" cxnId="{E95FB78B-BAF1-4D6F-9D5F-999D53B9D002}">
      <dgm:prSet/>
      <dgm:spPr/>
      <dgm:t>
        <a:bodyPr/>
        <a:lstStyle/>
        <a:p>
          <a:endParaRPr lang="en-IN"/>
        </a:p>
      </dgm:t>
    </dgm:pt>
    <dgm:pt modelId="{7019E72D-0076-4CCE-A8E5-632EC08B8581}" type="sibTrans" cxnId="{E95FB78B-BAF1-4D6F-9D5F-999D53B9D002}">
      <dgm:prSet/>
      <dgm:spPr/>
      <dgm:t>
        <a:bodyPr/>
        <a:lstStyle/>
        <a:p>
          <a:endParaRPr lang="en-IN"/>
        </a:p>
      </dgm:t>
    </dgm:pt>
    <dgm:pt modelId="{B33B6D15-8833-4E15-B8D2-2D6C75269B03}">
      <dgm:prSet/>
      <dgm:spPr/>
      <dgm:t>
        <a:bodyPr/>
        <a:lstStyle/>
        <a:p>
          <a:pPr>
            <a:buNone/>
          </a:pPr>
          <a:r>
            <a:rPr lang="en-US"/>
            <a:t>RAST</a:t>
          </a:r>
          <a:endParaRPr lang="en-IN"/>
        </a:p>
      </dgm:t>
    </dgm:pt>
    <dgm:pt modelId="{7B6D895E-A864-47C4-AEE9-67B49C12E327}" type="parTrans" cxnId="{636793E1-4DAB-4189-97EF-C19A1307061B}">
      <dgm:prSet/>
      <dgm:spPr/>
      <dgm:t>
        <a:bodyPr/>
        <a:lstStyle/>
        <a:p>
          <a:endParaRPr lang="en-IN"/>
        </a:p>
      </dgm:t>
    </dgm:pt>
    <dgm:pt modelId="{3CC8DA91-9B8C-40FB-9033-A0E9557B40DE}" type="sibTrans" cxnId="{636793E1-4DAB-4189-97EF-C19A1307061B}">
      <dgm:prSet/>
      <dgm:spPr/>
      <dgm:t>
        <a:bodyPr/>
        <a:lstStyle/>
        <a:p>
          <a:endParaRPr lang="en-IN"/>
        </a:p>
      </dgm:t>
    </dgm:pt>
    <dgm:pt modelId="{836D3187-483C-43E8-A356-927EC422A33B}">
      <dgm:prSet/>
      <dgm:spPr/>
      <dgm:t>
        <a:bodyPr/>
        <a:lstStyle/>
        <a:p>
          <a:r>
            <a:rPr lang="en-IN" b="0" i="0"/>
            <a:t>Run-time Application Security Protection</a:t>
          </a:r>
          <a:endParaRPr lang="en-IN"/>
        </a:p>
      </dgm:t>
    </dgm:pt>
    <dgm:pt modelId="{CFE666DD-D1CB-4DD3-84ED-3C9B6EABFC04}" type="parTrans" cxnId="{BA2C5DC3-7C07-420B-B713-89AE7BD9A230}">
      <dgm:prSet/>
      <dgm:spPr/>
      <dgm:t>
        <a:bodyPr/>
        <a:lstStyle/>
        <a:p>
          <a:endParaRPr lang="en-IN"/>
        </a:p>
      </dgm:t>
    </dgm:pt>
    <dgm:pt modelId="{643A568E-29BD-428D-A073-64420AC85449}" type="sibTrans" cxnId="{BA2C5DC3-7C07-420B-B713-89AE7BD9A230}">
      <dgm:prSet/>
      <dgm:spPr/>
      <dgm:t>
        <a:bodyPr/>
        <a:lstStyle/>
        <a:p>
          <a:endParaRPr lang="en-IN"/>
        </a:p>
      </dgm:t>
    </dgm:pt>
    <dgm:pt modelId="{134C3481-ADFE-4EE6-9445-58E6EF72DADB}">
      <dgm:prSet/>
      <dgm:spPr/>
      <dgm:t>
        <a:bodyPr/>
        <a:lstStyle/>
        <a:p>
          <a:pPr>
            <a:buNone/>
          </a:pPr>
          <a:r>
            <a:rPr lang="en-US" b="1" i="0"/>
            <a:t>   RASP, or Run-time Application Security Protection </a:t>
          </a:r>
          <a:r>
            <a:rPr lang="en-US" b="0" i="0"/>
            <a:t>As with IAST, RASP, or Run­time Application Security Protection, works inside the application, but it is less a testing tool and more a security tool. It’s plugged into an application or its run­time environment and can control application execution. </a:t>
          </a:r>
          <a:endParaRPr lang="en-IN"/>
        </a:p>
      </dgm:t>
    </dgm:pt>
    <dgm:pt modelId="{65EA0732-AA09-4145-A8B0-DF133731AF2E}" type="parTrans" cxnId="{04BD42C4-66E5-4CFF-BE56-66BE82DE6AE5}">
      <dgm:prSet/>
      <dgm:spPr/>
      <dgm:t>
        <a:bodyPr/>
        <a:lstStyle/>
        <a:p>
          <a:endParaRPr lang="en-IN"/>
        </a:p>
      </dgm:t>
    </dgm:pt>
    <dgm:pt modelId="{01996440-0E37-4F5A-8402-8C78C0241558}" type="sibTrans" cxnId="{04BD42C4-66E5-4CFF-BE56-66BE82DE6AE5}">
      <dgm:prSet/>
      <dgm:spPr/>
      <dgm:t>
        <a:bodyPr/>
        <a:lstStyle/>
        <a:p>
          <a:endParaRPr lang="en-IN"/>
        </a:p>
      </dgm:t>
    </dgm:pt>
    <dgm:pt modelId="{403DB40E-4D70-4C50-9779-648CF8AB3C91}">
      <dgm:prSet/>
      <dgm:spPr/>
      <dgm:t>
        <a:bodyPr/>
        <a:lstStyle/>
        <a:p>
          <a:pPr>
            <a:buNone/>
          </a:pPr>
          <a:endParaRPr lang="en-IN"/>
        </a:p>
      </dgm:t>
    </dgm:pt>
    <dgm:pt modelId="{1D88BD81-67F5-417F-9BE6-4A5F80B22B77}" type="parTrans" cxnId="{3ECC4B91-153A-4543-9FC8-0133A5392371}">
      <dgm:prSet/>
      <dgm:spPr/>
      <dgm:t>
        <a:bodyPr/>
        <a:lstStyle/>
        <a:p>
          <a:endParaRPr lang="en-IN"/>
        </a:p>
      </dgm:t>
    </dgm:pt>
    <dgm:pt modelId="{730FA663-D258-434F-8E92-64D85C5D0ABA}" type="sibTrans" cxnId="{3ECC4B91-153A-4543-9FC8-0133A5392371}">
      <dgm:prSet/>
      <dgm:spPr/>
      <dgm:t>
        <a:bodyPr/>
        <a:lstStyle/>
        <a:p>
          <a:endParaRPr lang="en-IN"/>
        </a:p>
      </dgm:t>
    </dgm:pt>
    <dgm:pt modelId="{B4031D6E-8EE3-468B-9A82-987E87F9B921}">
      <dgm:prSet/>
      <dgm:spPr/>
      <dgm:t>
        <a:bodyPr/>
        <a:lstStyle/>
        <a:p>
          <a:pPr>
            <a:buNone/>
          </a:pPr>
          <a:endParaRPr lang="en-IN"/>
        </a:p>
      </dgm:t>
    </dgm:pt>
    <dgm:pt modelId="{DD3351DE-942B-445A-9509-090E6EA45D5D}" type="parTrans" cxnId="{84236C7B-5B96-4084-B152-CF25B10A5D32}">
      <dgm:prSet/>
      <dgm:spPr/>
      <dgm:t>
        <a:bodyPr/>
        <a:lstStyle/>
        <a:p>
          <a:endParaRPr lang="en-IN"/>
        </a:p>
      </dgm:t>
    </dgm:pt>
    <dgm:pt modelId="{C035B687-BE11-4779-A5FF-607648B2ECB1}" type="sibTrans" cxnId="{84236C7B-5B96-4084-B152-CF25B10A5D32}">
      <dgm:prSet/>
      <dgm:spPr/>
      <dgm:t>
        <a:bodyPr/>
        <a:lstStyle/>
        <a:p>
          <a:endParaRPr lang="en-IN"/>
        </a:p>
      </dgm:t>
    </dgm:pt>
    <dgm:pt modelId="{0836011A-35FC-4855-9800-D4B481F8D0DA}">
      <dgm:prSet/>
      <dgm:spPr/>
      <dgm:t>
        <a:bodyPr/>
        <a:lstStyle/>
        <a:p>
          <a:pPr>
            <a:buNone/>
          </a:pPr>
          <a:endParaRPr lang="en-IN"/>
        </a:p>
      </dgm:t>
    </dgm:pt>
    <dgm:pt modelId="{3F03C4E7-1B89-4459-9A53-4784AC249331}" type="parTrans" cxnId="{8D4ED770-2000-4450-A606-60B30D428A71}">
      <dgm:prSet/>
      <dgm:spPr/>
      <dgm:t>
        <a:bodyPr/>
        <a:lstStyle/>
        <a:p>
          <a:endParaRPr lang="en-IN"/>
        </a:p>
      </dgm:t>
    </dgm:pt>
    <dgm:pt modelId="{F915DCA6-202B-4ED6-9F3E-1642FBFB6A7C}" type="sibTrans" cxnId="{8D4ED770-2000-4450-A606-60B30D428A71}">
      <dgm:prSet/>
      <dgm:spPr/>
      <dgm:t>
        <a:bodyPr/>
        <a:lstStyle/>
        <a:p>
          <a:endParaRPr lang="en-IN"/>
        </a:p>
      </dgm:t>
    </dgm:pt>
    <dgm:pt modelId="{2F9006A0-9B8B-41F7-A05E-7BB5CF106D56}" type="pres">
      <dgm:prSet presAssocID="{39629E86-B15A-4711-95A9-5DDD0175B25A}" presName="Name0" presStyleCnt="0">
        <dgm:presLayoutVars>
          <dgm:chMax/>
          <dgm:chPref val="3"/>
          <dgm:dir/>
          <dgm:animOne val="branch"/>
          <dgm:animLvl val="lvl"/>
        </dgm:presLayoutVars>
      </dgm:prSet>
      <dgm:spPr/>
    </dgm:pt>
    <dgm:pt modelId="{61C640E1-B58D-4CDB-A929-22B911320F38}" type="pres">
      <dgm:prSet presAssocID="{9713DD5C-041F-4276-97F2-E5C73E909EAC}" presName="composite" presStyleCnt="0"/>
      <dgm:spPr/>
    </dgm:pt>
    <dgm:pt modelId="{41D5633A-CB8E-43ED-BE0A-E1BCAF211AF0}" type="pres">
      <dgm:prSet presAssocID="{9713DD5C-041F-4276-97F2-E5C73E909EAC}" presName="FirstChild" presStyleLbl="revTx" presStyleIdx="0" presStyleCnt="8">
        <dgm:presLayoutVars>
          <dgm:chMax val="0"/>
          <dgm:chPref val="0"/>
          <dgm:bulletEnabled val="1"/>
        </dgm:presLayoutVars>
      </dgm:prSet>
      <dgm:spPr/>
    </dgm:pt>
    <dgm:pt modelId="{1B697ADC-AD3C-4BC7-A53A-B5D7D789B096}" type="pres">
      <dgm:prSet presAssocID="{9713DD5C-041F-4276-97F2-E5C73E909EAC}" presName="Parent" presStyleLbl="alignNode1" presStyleIdx="0" presStyleCnt="4">
        <dgm:presLayoutVars>
          <dgm:chMax val="3"/>
          <dgm:chPref val="3"/>
          <dgm:bulletEnabled val="1"/>
        </dgm:presLayoutVars>
      </dgm:prSet>
      <dgm:spPr/>
    </dgm:pt>
    <dgm:pt modelId="{E32500C0-10A6-496A-AA37-011B2765D1BB}" type="pres">
      <dgm:prSet presAssocID="{9713DD5C-041F-4276-97F2-E5C73E909EAC}" presName="Accent" presStyleLbl="parChTrans1D1" presStyleIdx="0" presStyleCnt="4"/>
      <dgm:spPr/>
    </dgm:pt>
    <dgm:pt modelId="{88275549-C6C6-4BDD-8372-BBFC50ED2803}" type="pres">
      <dgm:prSet presAssocID="{9713DD5C-041F-4276-97F2-E5C73E909EAC}" presName="Child" presStyleLbl="revTx" presStyleIdx="1" presStyleCnt="8">
        <dgm:presLayoutVars>
          <dgm:chMax val="0"/>
          <dgm:chPref val="0"/>
          <dgm:bulletEnabled val="1"/>
        </dgm:presLayoutVars>
      </dgm:prSet>
      <dgm:spPr/>
    </dgm:pt>
    <dgm:pt modelId="{CFD6F3D2-5D27-428A-8A72-96C59F715AAF}" type="pres">
      <dgm:prSet presAssocID="{E81A0C3F-F878-49C7-BFFB-EA30528D4735}" presName="sibTrans" presStyleCnt="0"/>
      <dgm:spPr/>
    </dgm:pt>
    <dgm:pt modelId="{C4AE141F-0D3D-4CDF-8E77-EC6DC91D1AC7}" type="pres">
      <dgm:prSet presAssocID="{18C52668-DEEA-4C3C-93C0-7120E8A8D1EF}" presName="composite" presStyleCnt="0"/>
      <dgm:spPr/>
    </dgm:pt>
    <dgm:pt modelId="{6127D040-6A24-445C-8604-5EF49F77232E}" type="pres">
      <dgm:prSet presAssocID="{18C52668-DEEA-4C3C-93C0-7120E8A8D1EF}" presName="FirstChild" presStyleLbl="revTx" presStyleIdx="2" presStyleCnt="8">
        <dgm:presLayoutVars>
          <dgm:chMax val="0"/>
          <dgm:chPref val="0"/>
          <dgm:bulletEnabled val="1"/>
        </dgm:presLayoutVars>
      </dgm:prSet>
      <dgm:spPr/>
    </dgm:pt>
    <dgm:pt modelId="{544DD5A6-AD65-47C7-B0FD-1E28BB6BEA37}" type="pres">
      <dgm:prSet presAssocID="{18C52668-DEEA-4C3C-93C0-7120E8A8D1EF}" presName="Parent" presStyleLbl="alignNode1" presStyleIdx="1" presStyleCnt="4">
        <dgm:presLayoutVars>
          <dgm:chMax val="3"/>
          <dgm:chPref val="3"/>
          <dgm:bulletEnabled val="1"/>
        </dgm:presLayoutVars>
      </dgm:prSet>
      <dgm:spPr/>
    </dgm:pt>
    <dgm:pt modelId="{A6C6D199-8AC2-4125-A2D2-284E099BE535}" type="pres">
      <dgm:prSet presAssocID="{18C52668-DEEA-4C3C-93C0-7120E8A8D1EF}" presName="Accent" presStyleLbl="parChTrans1D1" presStyleIdx="1" presStyleCnt="4"/>
      <dgm:spPr/>
    </dgm:pt>
    <dgm:pt modelId="{CF338B5C-FCDB-43BA-A033-4C936085DA4B}" type="pres">
      <dgm:prSet presAssocID="{18C52668-DEEA-4C3C-93C0-7120E8A8D1EF}" presName="Child" presStyleLbl="revTx" presStyleIdx="3" presStyleCnt="8">
        <dgm:presLayoutVars>
          <dgm:chMax val="0"/>
          <dgm:chPref val="0"/>
          <dgm:bulletEnabled val="1"/>
        </dgm:presLayoutVars>
      </dgm:prSet>
      <dgm:spPr/>
    </dgm:pt>
    <dgm:pt modelId="{D50E3037-C05F-40A3-B2FB-6D10DA4DE30C}" type="pres">
      <dgm:prSet presAssocID="{73709058-2118-4CDF-8F5D-42D8028B1C99}" presName="sibTrans" presStyleCnt="0"/>
      <dgm:spPr/>
    </dgm:pt>
    <dgm:pt modelId="{3C89DCD1-D38A-40F1-B3C3-F7FE055BE21E}" type="pres">
      <dgm:prSet presAssocID="{78843F15-1377-46F3-9568-AF3AF5010456}" presName="composite" presStyleCnt="0"/>
      <dgm:spPr/>
    </dgm:pt>
    <dgm:pt modelId="{2BC3C0EE-67A7-4A34-AC3B-649394A73E67}" type="pres">
      <dgm:prSet presAssocID="{78843F15-1377-46F3-9568-AF3AF5010456}" presName="FirstChild" presStyleLbl="revTx" presStyleIdx="4" presStyleCnt="8">
        <dgm:presLayoutVars>
          <dgm:chMax val="0"/>
          <dgm:chPref val="0"/>
          <dgm:bulletEnabled val="1"/>
        </dgm:presLayoutVars>
      </dgm:prSet>
      <dgm:spPr/>
    </dgm:pt>
    <dgm:pt modelId="{D8BBFB63-BEA7-43E4-B43C-DD879FB3D6E9}" type="pres">
      <dgm:prSet presAssocID="{78843F15-1377-46F3-9568-AF3AF5010456}" presName="Parent" presStyleLbl="alignNode1" presStyleIdx="2" presStyleCnt="4">
        <dgm:presLayoutVars>
          <dgm:chMax val="3"/>
          <dgm:chPref val="3"/>
          <dgm:bulletEnabled val="1"/>
        </dgm:presLayoutVars>
      </dgm:prSet>
      <dgm:spPr/>
    </dgm:pt>
    <dgm:pt modelId="{EF98AE18-28A5-42DA-9359-04D98483E6D1}" type="pres">
      <dgm:prSet presAssocID="{78843F15-1377-46F3-9568-AF3AF5010456}" presName="Accent" presStyleLbl="parChTrans1D1" presStyleIdx="2" presStyleCnt="4"/>
      <dgm:spPr/>
    </dgm:pt>
    <dgm:pt modelId="{E1871DA2-01C1-446F-8268-35320183D991}" type="pres">
      <dgm:prSet presAssocID="{78843F15-1377-46F3-9568-AF3AF5010456}" presName="Child" presStyleLbl="revTx" presStyleIdx="5" presStyleCnt="8">
        <dgm:presLayoutVars>
          <dgm:chMax val="0"/>
          <dgm:chPref val="0"/>
          <dgm:bulletEnabled val="1"/>
        </dgm:presLayoutVars>
      </dgm:prSet>
      <dgm:spPr/>
    </dgm:pt>
    <dgm:pt modelId="{CE66D9F0-D015-40EF-B328-0AE44BAF0BDC}" type="pres">
      <dgm:prSet presAssocID="{8F874212-1907-4596-BD49-33FDE0D6549C}" presName="sibTrans" presStyleCnt="0"/>
      <dgm:spPr/>
    </dgm:pt>
    <dgm:pt modelId="{6B414700-068B-4C06-8EF9-4C3CA726A72E}" type="pres">
      <dgm:prSet presAssocID="{B33B6D15-8833-4E15-B8D2-2D6C75269B03}" presName="composite" presStyleCnt="0"/>
      <dgm:spPr/>
    </dgm:pt>
    <dgm:pt modelId="{07BB8863-30B4-4E40-8327-375BC62BA5F7}" type="pres">
      <dgm:prSet presAssocID="{B33B6D15-8833-4E15-B8D2-2D6C75269B03}" presName="FirstChild" presStyleLbl="revTx" presStyleIdx="6" presStyleCnt="8">
        <dgm:presLayoutVars>
          <dgm:chMax val="0"/>
          <dgm:chPref val="0"/>
          <dgm:bulletEnabled val="1"/>
        </dgm:presLayoutVars>
      </dgm:prSet>
      <dgm:spPr/>
    </dgm:pt>
    <dgm:pt modelId="{F19C18B4-6F4B-4F27-96BE-577C0D2F7027}" type="pres">
      <dgm:prSet presAssocID="{B33B6D15-8833-4E15-B8D2-2D6C75269B03}" presName="Parent" presStyleLbl="alignNode1" presStyleIdx="3" presStyleCnt="4">
        <dgm:presLayoutVars>
          <dgm:chMax val="3"/>
          <dgm:chPref val="3"/>
          <dgm:bulletEnabled val="1"/>
        </dgm:presLayoutVars>
      </dgm:prSet>
      <dgm:spPr/>
    </dgm:pt>
    <dgm:pt modelId="{7EBB1967-87A6-49D3-9C9B-575D53C6F857}" type="pres">
      <dgm:prSet presAssocID="{B33B6D15-8833-4E15-B8D2-2D6C75269B03}" presName="Accent" presStyleLbl="parChTrans1D1" presStyleIdx="3" presStyleCnt="4"/>
      <dgm:spPr/>
    </dgm:pt>
    <dgm:pt modelId="{880CE1C2-9B15-4554-815B-49DA0058B197}" type="pres">
      <dgm:prSet presAssocID="{B33B6D15-8833-4E15-B8D2-2D6C75269B03}" presName="Child" presStyleLbl="revTx" presStyleIdx="7" presStyleCnt="8">
        <dgm:presLayoutVars>
          <dgm:chMax val="0"/>
          <dgm:chPref val="0"/>
          <dgm:bulletEnabled val="1"/>
        </dgm:presLayoutVars>
      </dgm:prSet>
      <dgm:spPr/>
    </dgm:pt>
  </dgm:ptLst>
  <dgm:cxnLst>
    <dgm:cxn modelId="{1E2BB60D-BDB5-423A-B48A-FD8179BBCAE4}" type="presOf" srcId="{403DB40E-4D70-4C50-9779-648CF8AB3C91}" destId="{E1871DA2-01C1-446F-8268-35320183D991}" srcOrd="0" destOrd="1" presId="urn:microsoft.com/office/officeart/2011/layout/TabList"/>
    <dgm:cxn modelId="{D69E2D1D-16D5-42D2-8EFB-CD8FA3A365EC}" type="presOf" srcId="{134C3481-ADFE-4EE6-9445-58E6EF72DADB}" destId="{880CE1C2-9B15-4554-815B-49DA0058B197}" srcOrd="0" destOrd="0" presId="urn:microsoft.com/office/officeart/2011/layout/TabList"/>
    <dgm:cxn modelId="{FE09ED5F-A422-45CB-9D1C-D1DADCF34DAD}" type="presOf" srcId="{39629E86-B15A-4711-95A9-5DDD0175B25A}" destId="{2F9006A0-9B8B-41F7-A05E-7BB5CF106D56}" srcOrd="0" destOrd="0" presId="urn:microsoft.com/office/officeart/2011/layout/TabList"/>
    <dgm:cxn modelId="{3C9D7966-CAC4-4990-9683-DAAAB6CE2958}" type="presOf" srcId="{9713DD5C-041F-4276-97F2-E5C73E909EAC}" destId="{1B697ADC-AD3C-4BC7-A53A-B5D7D789B096}" srcOrd="0" destOrd="0" presId="urn:microsoft.com/office/officeart/2011/layout/TabList"/>
    <dgm:cxn modelId="{91A00F67-E103-45BF-908D-8CB230C1A621}" srcId="{78843F15-1377-46F3-9568-AF3AF5010456}" destId="{F67F50FE-6B6C-46D9-92D8-95180EFE6AB0}" srcOrd="0" destOrd="0" parTransId="{F6F21B6B-9A23-4D53-AE13-BA069A3CF957}" sibTransId="{5D7B911E-80A0-4E10-B854-5CE0E0C27DF1}"/>
    <dgm:cxn modelId="{AE83B168-3AD7-436D-B6B2-11C347AD5C8A}" srcId="{9713DD5C-041F-4276-97F2-E5C73E909EAC}" destId="{413C80E1-53AB-4B26-8A2B-18B27B5B10EF}" srcOrd="1" destOrd="0" parTransId="{96C3ABCD-452A-46E0-AFCC-61B961E58D7A}" sibTransId="{B8F1B8DA-24CE-4DD1-B921-C4FE69C7F67A}"/>
    <dgm:cxn modelId="{632C1A6B-5426-4373-A9E1-5E09B5BED87B}" type="presOf" srcId="{DB772B8B-B9AB-42C4-B60D-7D0D897885E1}" destId="{E1871DA2-01C1-446F-8268-35320183D991}" srcOrd="0" destOrd="0" presId="urn:microsoft.com/office/officeart/2011/layout/TabList"/>
    <dgm:cxn modelId="{8D4ED770-2000-4450-A606-60B30D428A71}" srcId="{9713DD5C-041F-4276-97F2-E5C73E909EAC}" destId="{0836011A-35FC-4855-9800-D4B481F8D0DA}" srcOrd="2" destOrd="0" parTransId="{3F03C4E7-1B89-4459-9A53-4784AC249331}" sibTransId="{F915DCA6-202B-4ED6-9F3E-1642FBFB6A7C}"/>
    <dgm:cxn modelId="{04D54471-8874-45FE-B1E9-C406EBB0C2A3}" type="presOf" srcId="{1028E82B-4029-4C40-AFD2-5BF68C0E253D}" destId="{6127D040-6A24-445C-8604-5EF49F77232E}" srcOrd="0" destOrd="0" presId="urn:microsoft.com/office/officeart/2011/layout/TabList"/>
    <dgm:cxn modelId="{98BFA351-26AD-427D-8031-0ADCD1788259}" type="presOf" srcId="{B33B6D15-8833-4E15-B8D2-2D6C75269B03}" destId="{F19C18B4-6F4B-4F27-96BE-577C0D2F7027}" srcOrd="0" destOrd="0" presId="urn:microsoft.com/office/officeart/2011/layout/TabList"/>
    <dgm:cxn modelId="{BE245352-0F04-4E7A-955F-600D18BCC75D}" type="presOf" srcId="{F67F50FE-6B6C-46D9-92D8-95180EFE6AB0}" destId="{2BC3C0EE-67A7-4A34-AC3B-649394A73E67}" srcOrd="0" destOrd="0" presId="urn:microsoft.com/office/officeart/2011/layout/TabList"/>
    <dgm:cxn modelId="{A61AFA72-9E69-4F47-939F-75280693AE2B}" srcId="{39629E86-B15A-4711-95A9-5DDD0175B25A}" destId="{78843F15-1377-46F3-9568-AF3AF5010456}" srcOrd="2" destOrd="0" parTransId="{D69C9606-7168-4746-959C-9B127BBD7101}" sibTransId="{8F874212-1907-4596-BD49-33FDE0D6549C}"/>
    <dgm:cxn modelId="{CEFD357B-0E17-40E1-B18D-F98D63883DA0}" type="presOf" srcId="{4771FFF1-5BD1-4425-A42B-E2B688CDEF49}" destId="{41D5633A-CB8E-43ED-BE0A-E1BCAF211AF0}" srcOrd="0" destOrd="0" presId="urn:microsoft.com/office/officeart/2011/layout/TabList"/>
    <dgm:cxn modelId="{84236C7B-5B96-4084-B152-CF25B10A5D32}" srcId="{18C52668-DEEA-4C3C-93C0-7120E8A8D1EF}" destId="{B4031D6E-8EE3-468B-9A82-987E87F9B921}" srcOrd="2" destOrd="0" parTransId="{DD3351DE-942B-445A-9509-090E6EA45D5D}" sibTransId="{C035B687-BE11-4779-A5FF-607648B2ECB1}"/>
    <dgm:cxn modelId="{02DF0E83-32BD-4EE4-9908-E9B97C59FA2B}" srcId="{9713DD5C-041F-4276-97F2-E5C73E909EAC}" destId="{4771FFF1-5BD1-4425-A42B-E2B688CDEF49}" srcOrd="0" destOrd="0" parTransId="{6C0A2995-EE45-40F3-A41F-BCDC7D507231}" sibTransId="{0D754880-8DBF-4502-AC3B-A1E2603F3262}"/>
    <dgm:cxn modelId="{EEE7A284-0179-4D2D-838F-82F326A19D6F}" srcId="{39629E86-B15A-4711-95A9-5DDD0175B25A}" destId="{18C52668-DEEA-4C3C-93C0-7120E8A8D1EF}" srcOrd="1" destOrd="0" parTransId="{C2AB4B60-76B4-46D3-A850-355EFF2CEE52}" sibTransId="{73709058-2118-4CDF-8F5D-42D8028B1C99}"/>
    <dgm:cxn modelId="{E95FB78B-BAF1-4D6F-9D5F-999D53B9D002}" srcId="{78843F15-1377-46F3-9568-AF3AF5010456}" destId="{DB772B8B-B9AB-42C4-B60D-7D0D897885E1}" srcOrd="1" destOrd="0" parTransId="{EA547CC4-D4C4-440A-AECB-DD4CA3EA0E49}" sibTransId="{7019E72D-0076-4CCE-A8E5-632EC08B8581}"/>
    <dgm:cxn modelId="{3ECC4B91-153A-4543-9FC8-0133A5392371}" srcId="{78843F15-1377-46F3-9568-AF3AF5010456}" destId="{403DB40E-4D70-4C50-9779-648CF8AB3C91}" srcOrd="2" destOrd="0" parTransId="{1D88BD81-67F5-417F-9BE6-4A5F80B22B77}" sibTransId="{730FA663-D258-434F-8E92-64D85C5D0ABA}"/>
    <dgm:cxn modelId="{7B66B691-A8C0-4EA7-A887-B3EE092254EC}" srcId="{39629E86-B15A-4711-95A9-5DDD0175B25A}" destId="{9713DD5C-041F-4276-97F2-E5C73E909EAC}" srcOrd="0" destOrd="0" parTransId="{15ADD002-C5D0-4012-A161-36CFDA9CADC8}" sibTransId="{E81A0C3F-F878-49C7-BFFB-EA30528D4735}"/>
    <dgm:cxn modelId="{453F56A3-4B46-41F2-9CD0-38285CE031DA}" type="presOf" srcId="{413C80E1-53AB-4B26-8A2B-18B27B5B10EF}" destId="{88275549-C6C6-4BDD-8372-BBFC50ED2803}" srcOrd="0" destOrd="0" presId="urn:microsoft.com/office/officeart/2011/layout/TabList"/>
    <dgm:cxn modelId="{5C6927B7-02A7-4A39-89A9-1C7F6A4886EE}" type="presOf" srcId="{E3997781-F450-46AF-BEB2-1BE501A87F86}" destId="{CF338B5C-FCDB-43BA-A033-4C936085DA4B}" srcOrd="0" destOrd="0" presId="urn:microsoft.com/office/officeart/2011/layout/TabList"/>
    <dgm:cxn modelId="{3A9823C2-0D54-4BBC-8D5F-BAB2D31CCA74}" type="presOf" srcId="{836D3187-483C-43E8-A356-927EC422A33B}" destId="{07BB8863-30B4-4E40-8327-375BC62BA5F7}" srcOrd="0" destOrd="0" presId="urn:microsoft.com/office/officeart/2011/layout/TabList"/>
    <dgm:cxn modelId="{BA2C5DC3-7C07-420B-B713-89AE7BD9A230}" srcId="{B33B6D15-8833-4E15-B8D2-2D6C75269B03}" destId="{836D3187-483C-43E8-A356-927EC422A33B}" srcOrd="0" destOrd="0" parTransId="{CFE666DD-D1CB-4DD3-84ED-3C9B6EABFC04}" sibTransId="{643A568E-29BD-428D-A073-64420AC85449}"/>
    <dgm:cxn modelId="{04BD42C4-66E5-4CFF-BE56-66BE82DE6AE5}" srcId="{B33B6D15-8833-4E15-B8D2-2D6C75269B03}" destId="{134C3481-ADFE-4EE6-9445-58E6EF72DADB}" srcOrd="1" destOrd="0" parTransId="{65EA0732-AA09-4145-A8B0-DF133731AF2E}" sibTransId="{01996440-0E37-4F5A-8402-8C78C0241558}"/>
    <dgm:cxn modelId="{0BED98C5-9DA3-4C87-A9C2-E1FBC744C496}" srcId="{18C52668-DEEA-4C3C-93C0-7120E8A8D1EF}" destId="{E3997781-F450-46AF-BEB2-1BE501A87F86}" srcOrd="1" destOrd="0" parTransId="{D1AD1930-9D1C-477A-9D21-CCC7B1A6DFD7}" sibTransId="{92E521C8-EB85-4FB3-ADAA-0935A1A61D80}"/>
    <dgm:cxn modelId="{3D2F6FD1-1621-4EAA-8D04-CAE3246EA762}" type="presOf" srcId="{78843F15-1377-46F3-9568-AF3AF5010456}" destId="{D8BBFB63-BEA7-43E4-B43C-DD879FB3D6E9}" srcOrd="0" destOrd="0" presId="urn:microsoft.com/office/officeart/2011/layout/TabList"/>
    <dgm:cxn modelId="{E8A7E6D9-F7F8-40A5-B8ED-4FD1300BA162}" type="presOf" srcId="{B4031D6E-8EE3-468B-9A82-987E87F9B921}" destId="{CF338B5C-FCDB-43BA-A033-4C936085DA4B}" srcOrd="0" destOrd="1" presId="urn:microsoft.com/office/officeart/2011/layout/TabList"/>
    <dgm:cxn modelId="{636793E1-4DAB-4189-97EF-C19A1307061B}" srcId="{39629E86-B15A-4711-95A9-5DDD0175B25A}" destId="{B33B6D15-8833-4E15-B8D2-2D6C75269B03}" srcOrd="3" destOrd="0" parTransId="{7B6D895E-A864-47C4-AEE9-67B49C12E327}" sibTransId="{3CC8DA91-9B8C-40FB-9033-A0E9557B40DE}"/>
    <dgm:cxn modelId="{6AEB11E2-F556-4CA8-A0C9-66B474D305A1}" srcId="{18C52668-DEEA-4C3C-93C0-7120E8A8D1EF}" destId="{1028E82B-4029-4C40-AFD2-5BF68C0E253D}" srcOrd="0" destOrd="0" parTransId="{28FC2E84-521B-4422-83AD-9CB5F7F20948}" sibTransId="{8E40D04E-24BF-491D-AC13-53502A338FDA}"/>
    <dgm:cxn modelId="{BCBAD0EF-DCA9-48CD-B49A-270660C09189}" type="presOf" srcId="{18C52668-DEEA-4C3C-93C0-7120E8A8D1EF}" destId="{544DD5A6-AD65-47C7-B0FD-1E28BB6BEA37}" srcOrd="0" destOrd="0" presId="urn:microsoft.com/office/officeart/2011/layout/TabList"/>
    <dgm:cxn modelId="{079C14FC-62E2-4D6F-A26D-9B5CCB0B2D8D}" type="presOf" srcId="{0836011A-35FC-4855-9800-D4B481F8D0DA}" destId="{88275549-C6C6-4BDD-8372-BBFC50ED2803}" srcOrd="0" destOrd="1" presId="urn:microsoft.com/office/officeart/2011/layout/TabList"/>
    <dgm:cxn modelId="{8706554F-68E1-477A-8760-AAF7E06E737E}" type="presParOf" srcId="{2F9006A0-9B8B-41F7-A05E-7BB5CF106D56}" destId="{61C640E1-B58D-4CDB-A929-22B911320F38}" srcOrd="0" destOrd="0" presId="urn:microsoft.com/office/officeart/2011/layout/TabList"/>
    <dgm:cxn modelId="{9D1D1885-1C9B-47C8-B435-524723758D4A}" type="presParOf" srcId="{61C640E1-B58D-4CDB-A929-22B911320F38}" destId="{41D5633A-CB8E-43ED-BE0A-E1BCAF211AF0}" srcOrd="0" destOrd="0" presId="urn:microsoft.com/office/officeart/2011/layout/TabList"/>
    <dgm:cxn modelId="{B17602B6-384A-437E-BAAC-24C37AAF2120}" type="presParOf" srcId="{61C640E1-B58D-4CDB-A929-22B911320F38}" destId="{1B697ADC-AD3C-4BC7-A53A-B5D7D789B096}" srcOrd="1" destOrd="0" presId="urn:microsoft.com/office/officeart/2011/layout/TabList"/>
    <dgm:cxn modelId="{D1D94BF2-BC02-470F-952F-3CDA668E41B4}" type="presParOf" srcId="{61C640E1-B58D-4CDB-A929-22B911320F38}" destId="{E32500C0-10A6-496A-AA37-011B2765D1BB}" srcOrd="2" destOrd="0" presId="urn:microsoft.com/office/officeart/2011/layout/TabList"/>
    <dgm:cxn modelId="{AEC615D4-5A81-49C1-9178-495DDB254D50}" type="presParOf" srcId="{2F9006A0-9B8B-41F7-A05E-7BB5CF106D56}" destId="{88275549-C6C6-4BDD-8372-BBFC50ED2803}" srcOrd="1" destOrd="0" presId="urn:microsoft.com/office/officeart/2011/layout/TabList"/>
    <dgm:cxn modelId="{73825776-5F2A-4D93-B701-D2D07B9B7711}" type="presParOf" srcId="{2F9006A0-9B8B-41F7-A05E-7BB5CF106D56}" destId="{CFD6F3D2-5D27-428A-8A72-96C59F715AAF}" srcOrd="2" destOrd="0" presId="urn:microsoft.com/office/officeart/2011/layout/TabList"/>
    <dgm:cxn modelId="{C1FDDD7A-E61E-4F6F-A4A4-2E7A261025CF}" type="presParOf" srcId="{2F9006A0-9B8B-41F7-A05E-7BB5CF106D56}" destId="{C4AE141F-0D3D-4CDF-8E77-EC6DC91D1AC7}" srcOrd="3" destOrd="0" presId="urn:microsoft.com/office/officeart/2011/layout/TabList"/>
    <dgm:cxn modelId="{7A551C95-F277-4904-9054-D4EE6C451B2E}" type="presParOf" srcId="{C4AE141F-0D3D-4CDF-8E77-EC6DC91D1AC7}" destId="{6127D040-6A24-445C-8604-5EF49F77232E}" srcOrd="0" destOrd="0" presId="urn:microsoft.com/office/officeart/2011/layout/TabList"/>
    <dgm:cxn modelId="{157328CE-162E-45AA-A636-36EEE087F066}" type="presParOf" srcId="{C4AE141F-0D3D-4CDF-8E77-EC6DC91D1AC7}" destId="{544DD5A6-AD65-47C7-B0FD-1E28BB6BEA37}" srcOrd="1" destOrd="0" presId="urn:microsoft.com/office/officeart/2011/layout/TabList"/>
    <dgm:cxn modelId="{8C6D3923-308A-45EB-8A05-10C78CC854EB}" type="presParOf" srcId="{C4AE141F-0D3D-4CDF-8E77-EC6DC91D1AC7}" destId="{A6C6D199-8AC2-4125-A2D2-284E099BE535}" srcOrd="2" destOrd="0" presId="urn:microsoft.com/office/officeart/2011/layout/TabList"/>
    <dgm:cxn modelId="{4BEE30E5-188A-4676-A94A-9EF9FA78D5AC}" type="presParOf" srcId="{2F9006A0-9B8B-41F7-A05E-7BB5CF106D56}" destId="{CF338B5C-FCDB-43BA-A033-4C936085DA4B}" srcOrd="4" destOrd="0" presId="urn:microsoft.com/office/officeart/2011/layout/TabList"/>
    <dgm:cxn modelId="{E16C3DB0-6833-47B7-88B6-8C0367FA7E89}" type="presParOf" srcId="{2F9006A0-9B8B-41F7-A05E-7BB5CF106D56}" destId="{D50E3037-C05F-40A3-B2FB-6D10DA4DE30C}" srcOrd="5" destOrd="0" presId="urn:microsoft.com/office/officeart/2011/layout/TabList"/>
    <dgm:cxn modelId="{B8AB87B8-079B-439F-AF2A-DAD2E6A23C42}" type="presParOf" srcId="{2F9006A0-9B8B-41F7-A05E-7BB5CF106D56}" destId="{3C89DCD1-D38A-40F1-B3C3-F7FE055BE21E}" srcOrd="6" destOrd="0" presId="urn:microsoft.com/office/officeart/2011/layout/TabList"/>
    <dgm:cxn modelId="{FA04B520-7D05-418E-B129-6A2BB63C7F0D}" type="presParOf" srcId="{3C89DCD1-D38A-40F1-B3C3-F7FE055BE21E}" destId="{2BC3C0EE-67A7-4A34-AC3B-649394A73E67}" srcOrd="0" destOrd="0" presId="urn:microsoft.com/office/officeart/2011/layout/TabList"/>
    <dgm:cxn modelId="{855D2B99-33CE-4123-BA78-8EBE83D3A7CB}" type="presParOf" srcId="{3C89DCD1-D38A-40F1-B3C3-F7FE055BE21E}" destId="{D8BBFB63-BEA7-43E4-B43C-DD879FB3D6E9}" srcOrd="1" destOrd="0" presId="urn:microsoft.com/office/officeart/2011/layout/TabList"/>
    <dgm:cxn modelId="{2C309976-7D61-4E31-9750-C50D8FE04B0B}" type="presParOf" srcId="{3C89DCD1-D38A-40F1-B3C3-F7FE055BE21E}" destId="{EF98AE18-28A5-42DA-9359-04D98483E6D1}" srcOrd="2" destOrd="0" presId="urn:microsoft.com/office/officeart/2011/layout/TabList"/>
    <dgm:cxn modelId="{810FD729-4396-4E9A-837D-4AEB909E0B46}" type="presParOf" srcId="{2F9006A0-9B8B-41F7-A05E-7BB5CF106D56}" destId="{E1871DA2-01C1-446F-8268-35320183D991}" srcOrd="7" destOrd="0" presId="urn:microsoft.com/office/officeart/2011/layout/TabList"/>
    <dgm:cxn modelId="{62ACF53B-7104-4439-989F-30A50276AB7E}" type="presParOf" srcId="{2F9006A0-9B8B-41F7-A05E-7BB5CF106D56}" destId="{CE66D9F0-D015-40EF-B328-0AE44BAF0BDC}" srcOrd="8" destOrd="0" presId="urn:microsoft.com/office/officeart/2011/layout/TabList"/>
    <dgm:cxn modelId="{20CF8A09-6EDA-47F4-A990-40082566C745}" type="presParOf" srcId="{2F9006A0-9B8B-41F7-A05E-7BB5CF106D56}" destId="{6B414700-068B-4C06-8EF9-4C3CA726A72E}" srcOrd="9" destOrd="0" presId="urn:microsoft.com/office/officeart/2011/layout/TabList"/>
    <dgm:cxn modelId="{9F71145F-4E38-411D-815E-3AC86B3ADE3A}" type="presParOf" srcId="{6B414700-068B-4C06-8EF9-4C3CA726A72E}" destId="{07BB8863-30B4-4E40-8327-375BC62BA5F7}" srcOrd="0" destOrd="0" presId="urn:microsoft.com/office/officeart/2011/layout/TabList"/>
    <dgm:cxn modelId="{F84F33C5-EE89-48E4-ABF9-A129C6069C48}" type="presParOf" srcId="{6B414700-068B-4C06-8EF9-4C3CA726A72E}" destId="{F19C18B4-6F4B-4F27-96BE-577C0D2F7027}" srcOrd="1" destOrd="0" presId="urn:microsoft.com/office/officeart/2011/layout/TabList"/>
    <dgm:cxn modelId="{54C9BFE8-BB3D-46F3-B12A-3B8647013E5E}" type="presParOf" srcId="{6B414700-068B-4C06-8EF9-4C3CA726A72E}" destId="{7EBB1967-87A6-49D3-9C9B-575D53C6F857}" srcOrd="2" destOrd="0" presId="urn:microsoft.com/office/officeart/2011/layout/TabList"/>
    <dgm:cxn modelId="{802960AF-1157-4FFA-9A12-27368C412558}" type="presParOf" srcId="{2F9006A0-9B8B-41F7-A05E-7BB5CF106D56}" destId="{880CE1C2-9B15-4554-815B-49DA0058B197}" srcOrd="10"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EC87C1-9857-467B-9AB8-069F37CA8A6F}"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IN"/>
        </a:p>
      </dgm:t>
    </dgm:pt>
    <dgm:pt modelId="{5150D328-50A3-4F41-B053-C5FB7C5DE34D}">
      <dgm:prSet/>
      <dgm:spPr/>
      <dgm:t>
        <a:bodyPr/>
        <a:lstStyle/>
        <a:p>
          <a:r>
            <a:rPr lang="en-US" b="0" i="0"/>
            <a:t>SAST</a:t>
          </a:r>
          <a:endParaRPr lang="en-IN"/>
        </a:p>
      </dgm:t>
    </dgm:pt>
    <dgm:pt modelId="{795FA644-673B-45E1-BD39-31085DEEE78B}" type="parTrans" cxnId="{9FFC43F0-2BC5-4B58-9424-0987EA86AA5B}">
      <dgm:prSet/>
      <dgm:spPr/>
      <dgm:t>
        <a:bodyPr/>
        <a:lstStyle/>
        <a:p>
          <a:endParaRPr lang="en-IN"/>
        </a:p>
      </dgm:t>
    </dgm:pt>
    <dgm:pt modelId="{3759236A-5571-417D-A59F-B8C0ADEDA559}" type="sibTrans" cxnId="{9FFC43F0-2BC5-4B58-9424-0987EA86AA5B}">
      <dgm:prSet/>
      <dgm:spPr/>
      <dgm:t>
        <a:bodyPr/>
        <a:lstStyle/>
        <a:p>
          <a:endParaRPr lang="en-IN"/>
        </a:p>
      </dgm:t>
    </dgm:pt>
    <dgm:pt modelId="{A68577F2-F1C2-47FF-BC45-8F22023A4771}">
      <dgm:prSet custT="1"/>
      <dgm:spPr/>
      <dgm:t>
        <a:bodyPr/>
        <a:lstStyle/>
        <a:p>
          <a:r>
            <a:rPr lang="en-US" sz="2800" b="0" i="0">
              <a:latin typeface="+mj-lt"/>
            </a:rPr>
            <a:t>White Box</a:t>
          </a:r>
          <a:endParaRPr lang="en-IN" sz="2800">
            <a:latin typeface="+mj-lt"/>
          </a:endParaRPr>
        </a:p>
      </dgm:t>
    </dgm:pt>
    <dgm:pt modelId="{14F91B00-8296-4A5F-9E19-740AFBFDC96D}" type="parTrans" cxnId="{581E8DED-D272-4A75-BA49-B74CC226C9AD}">
      <dgm:prSet/>
      <dgm:spPr/>
      <dgm:t>
        <a:bodyPr/>
        <a:lstStyle/>
        <a:p>
          <a:endParaRPr lang="en-IN"/>
        </a:p>
      </dgm:t>
    </dgm:pt>
    <dgm:pt modelId="{1C031B18-3291-4B19-9654-48935FD20AF8}" type="sibTrans" cxnId="{581E8DED-D272-4A75-BA49-B74CC226C9AD}">
      <dgm:prSet/>
      <dgm:spPr/>
      <dgm:t>
        <a:bodyPr/>
        <a:lstStyle/>
        <a:p>
          <a:endParaRPr lang="en-IN"/>
        </a:p>
      </dgm:t>
    </dgm:pt>
    <dgm:pt modelId="{5406E67F-F9FA-4965-AE2B-3864AD423126}">
      <dgm:prSet custT="1"/>
      <dgm:spPr/>
      <dgm:t>
        <a:bodyPr/>
        <a:lstStyle/>
        <a:p>
          <a:r>
            <a:rPr lang="en-US" sz="2800" b="0" i="0">
              <a:latin typeface="+mj-lt"/>
            </a:rPr>
            <a:t>Early &amp; Fast</a:t>
          </a:r>
          <a:endParaRPr lang="en-IN" sz="2800">
            <a:latin typeface="+mj-lt"/>
          </a:endParaRPr>
        </a:p>
      </dgm:t>
    </dgm:pt>
    <dgm:pt modelId="{711B699F-87AD-4C4A-AD1A-160012D7B890}" type="parTrans" cxnId="{95B860EE-945B-469A-A566-6DC2E339BC65}">
      <dgm:prSet/>
      <dgm:spPr/>
      <dgm:t>
        <a:bodyPr/>
        <a:lstStyle/>
        <a:p>
          <a:endParaRPr lang="en-IN"/>
        </a:p>
      </dgm:t>
    </dgm:pt>
    <dgm:pt modelId="{29CE3F64-8F44-4DC8-9C9D-ACF76C93FB52}" type="sibTrans" cxnId="{95B860EE-945B-469A-A566-6DC2E339BC65}">
      <dgm:prSet/>
      <dgm:spPr/>
      <dgm:t>
        <a:bodyPr/>
        <a:lstStyle/>
        <a:p>
          <a:endParaRPr lang="en-IN"/>
        </a:p>
      </dgm:t>
    </dgm:pt>
    <dgm:pt modelId="{A8DF8059-3942-44E5-B1C7-FE1570EC45BB}">
      <dgm:prSet custT="1"/>
      <dgm:spPr/>
      <dgm:t>
        <a:bodyPr/>
        <a:lstStyle/>
        <a:p>
          <a:r>
            <a:rPr lang="en-US" sz="2800" b="0" i="0">
              <a:latin typeface="+mj-lt"/>
            </a:rPr>
            <a:t>Development</a:t>
          </a:r>
          <a:endParaRPr lang="en-IN" sz="2800">
            <a:latin typeface="+mj-lt"/>
          </a:endParaRPr>
        </a:p>
      </dgm:t>
    </dgm:pt>
    <dgm:pt modelId="{497ED151-D318-43A9-B82A-B4ABC0F2DEC3}" type="parTrans" cxnId="{372D9D35-B743-4339-8142-734B0407CE9E}">
      <dgm:prSet/>
      <dgm:spPr/>
      <dgm:t>
        <a:bodyPr/>
        <a:lstStyle/>
        <a:p>
          <a:endParaRPr lang="en-IN"/>
        </a:p>
      </dgm:t>
    </dgm:pt>
    <dgm:pt modelId="{83799957-DDE5-4D17-882E-D43F3FAD9360}" type="sibTrans" cxnId="{372D9D35-B743-4339-8142-734B0407CE9E}">
      <dgm:prSet/>
      <dgm:spPr/>
      <dgm:t>
        <a:bodyPr/>
        <a:lstStyle/>
        <a:p>
          <a:endParaRPr lang="en-IN"/>
        </a:p>
      </dgm:t>
    </dgm:pt>
    <dgm:pt modelId="{4E21B73B-BF1E-4CAF-9240-8BA39A2A9428}">
      <dgm:prSet custT="1"/>
      <dgm:spPr/>
      <dgm:t>
        <a:bodyPr/>
        <a:lstStyle/>
        <a:p>
          <a:r>
            <a:rPr lang="en-US" sz="2800" b="0" i="0">
              <a:latin typeface="+mj-lt"/>
            </a:rPr>
            <a:t>Code</a:t>
          </a:r>
          <a:endParaRPr lang="en-IN" sz="2800">
            <a:latin typeface="+mj-lt"/>
          </a:endParaRPr>
        </a:p>
      </dgm:t>
    </dgm:pt>
    <dgm:pt modelId="{33D9672A-4F2A-45DB-A286-B6962DC18B3E}" type="parTrans" cxnId="{D3FA4BF2-3A5F-4769-A13C-C5A50DBCB909}">
      <dgm:prSet/>
      <dgm:spPr/>
      <dgm:t>
        <a:bodyPr/>
        <a:lstStyle/>
        <a:p>
          <a:endParaRPr lang="en-IN"/>
        </a:p>
      </dgm:t>
    </dgm:pt>
    <dgm:pt modelId="{1DC6B762-5262-4628-8988-C5FAB2A89559}" type="sibTrans" cxnId="{D3FA4BF2-3A5F-4769-A13C-C5A50DBCB909}">
      <dgm:prSet/>
      <dgm:spPr/>
      <dgm:t>
        <a:bodyPr/>
        <a:lstStyle/>
        <a:p>
          <a:endParaRPr lang="en-IN"/>
        </a:p>
      </dgm:t>
    </dgm:pt>
    <dgm:pt modelId="{42DADBE3-3335-4CA8-ADE0-C1EB68C4FA7E}">
      <dgm:prSet/>
      <dgm:spPr/>
      <dgm:t>
        <a:bodyPr/>
        <a:lstStyle/>
        <a:p>
          <a:r>
            <a:rPr lang="en-US" b="0" i="0"/>
            <a:t>IAST</a:t>
          </a:r>
          <a:endParaRPr lang="en-IN"/>
        </a:p>
      </dgm:t>
    </dgm:pt>
    <dgm:pt modelId="{92987CCC-1924-4793-90E7-000415D0952D}" type="parTrans" cxnId="{7F2EB157-F8D7-40F9-9FEA-9298E9F6E77E}">
      <dgm:prSet/>
      <dgm:spPr/>
      <dgm:t>
        <a:bodyPr/>
        <a:lstStyle/>
        <a:p>
          <a:endParaRPr lang="en-IN"/>
        </a:p>
      </dgm:t>
    </dgm:pt>
    <dgm:pt modelId="{C7081C91-59A2-423E-BDF3-C643938EB7F9}" type="sibTrans" cxnId="{7F2EB157-F8D7-40F9-9FEA-9298E9F6E77E}">
      <dgm:prSet/>
      <dgm:spPr/>
      <dgm:t>
        <a:bodyPr/>
        <a:lstStyle/>
        <a:p>
          <a:endParaRPr lang="en-IN"/>
        </a:p>
      </dgm:t>
    </dgm:pt>
    <dgm:pt modelId="{7CE9C8B8-31D1-448C-8F41-CFA757B53E40}">
      <dgm:prSet custT="1"/>
      <dgm:spPr/>
      <dgm:t>
        <a:bodyPr/>
        <a:lstStyle/>
        <a:p>
          <a:r>
            <a:rPr lang="en-US" sz="2800" b="0" i="0">
              <a:latin typeface="+mj-lt"/>
            </a:rPr>
            <a:t>Grey Box</a:t>
          </a:r>
          <a:endParaRPr lang="en-IN" sz="2800">
            <a:latin typeface="+mj-lt"/>
          </a:endParaRPr>
        </a:p>
      </dgm:t>
    </dgm:pt>
    <dgm:pt modelId="{C97F9DFB-2D41-46C9-8C84-0511D8975176}" type="parTrans" cxnId="{5363BBD6-F754-48D1-83BD-D25185C3CFEB}">
      <dgm:prSet/>
      <dgm:spPr/>
      <dgm:t>
        <a:bodyPr/>
        <a:lstStyle/>
        <a:p>
          <a:endParaRPr lang="en-IN"/>
        </a:p>
      </dgm:t>
    </dgm:pt>
    <dgm:pt modelId="{F13F048A-32D1-43CA-9133-27DB1A62017A}" type="sibTrans" cxnId="{5363BBD6-F754-48D1-83BD-D25185C3CFEB}">
      <dgm:prSet/>
      <dgm:spPr/>
      <dgm:t>
        <a:bodyPr/>
        <a:lstStyle/>
        <a:p>
          <a:endParaRPr lang="en-IN"/>
        </a:p>
      </dgm:t>
    </dgm:pt>
    <dgm:pt modelId="{CD83D567-3426-494A-B13C-EBD958671E17}">
      <dgm:prSet custT="1"/>
      <dgm:spPr/>
      <dgm:t>
        <a:bodyPr/>
        <a:lstStyle/>
        <a:p>
          <a:r>
            <a:rPr lang="en-US" sz="2800" b="0" i="0">
              <a:latin typeface="+mj-lt"/>
            </a:rPr>
            <a:t>Fast</a:t>
          </a:r>
          <a:endParaRPr lang="en-IN" sz="2800">
            <a:latin typeface="+mj-lt"/>
          </a:endParaRPr>
        </a:p>
      </dgm:t>
    </dgm:pt>
    <dgm:pt modelId="{A79A5512-1CBB-4357-89CA-A4EB135E1103}" type="parTrans" cxnId="{FAFB1FF5-A83B-4527-BED7-1845B9F58177}">
      <dgm:prSet/>
      <dgm:spPr/>
      <dgm:t>
        <a:bodyPr/>
        <a:lstStyle/>
        <a:p>
          <a:endParaRPr lang="en-IN"/>
        </a:p>
      </dgm:t>
    </dgm:pt>
    <dgm:pt modelId="{2CC47469-5A69-4CF6-BA90-CA73852C14F3}" type="sibTrans" cxnId="{FAFB1FF5-A83B-4527-BED7-1845B9F58177}">
      <dgm:prSet/>
      <dgm:spPr/>
      <dgm:t>
        <a:bodyPr/>
        <a:lstStyle/>
        <a:p>
          <a:endParaRPr lang="en-IN"/>
        </a:p>
      </dgm:t>
    </dgm:pt>
    <dgm:pt modelId="{B0DA3540-B648-41C9-A31B-29D621E60F3E}">
      <dgm:prSet custT="1"/>
      <dgm:spPr/>
      <dgm:t>
        <a:bodyPr/>
        <a:lstStyle/>
        <a:p>
          <a:r>
            <a:rPr lang="en-US" sz="2800" b="0" i="0">
              <a:latin typeface="+mj-lt"/>
            </a:rPr>
            <a:t>QA</a:t>
          </a:r>
          <a:endParaRPr lang="en-IN" sz="2800">
            <a:latin typeface="+mj-lt"/>
          </a:endParaRPr>
        </a:p>
      </dgm:t>
    </dgm:pt>
    <dgm:pt modelId="{F8FA3297-6295-404F-B52D-F5C54315B91E}" type="parTrans" cxnId="{080D20E0-BD8C-451B-B635-797710B6E0BB}">
      <dgm:prSet/>
      <dgm:spPr/>
      <dgm:t>
        <a:bodyPr/>
        <a:lstStyle/>
        <a:p>
          <a:endParaRPr lang="en-IN"/>
        </a:p>
      </dgm:t>
    </dgm:pt>
    <dgm:pt modelId="{A8691037-91AF-433E-9D1A-27A176B38928}" type="sibTrans" cxnId="{080D20E0-BD8C-451B-B635-797710B6E0BB}">
      <dgm:prSet/>
      <dgm:spPr/>
      <dgm:t>
        <a:bodyPr/>
        <a:lstStyle/>
        <a:p>
          <a:endParaRPr lang="en-IN"/>
        </a:p>
      </dgm:t>
    </dgm:pt>
    <dgm:pt modelId="{703C8207-CA2D-468A-8AFC-87188FBFFD08}">
      <dgm:prSet custT="1"/>
      <dgm:spPr/>
      <dgm:t>
        <a:bodyPr/>
        <a:lstStyle/>
        <a:p>
          <a:r>
            <a:rPr lang="en-US" sz="2800" b="0" i="0">
              <a:latin typeface="+mj-lt"/>
            </a:rPr>
            <a:t>Running App</a:t>
          </a:r>
          <a:endParaRPr lang="en-IN" sz="2800">
            <a:latin typeface="+mj-lt"/>
          </a:endParaRPr>
        </a:p>
      </dgm:t>
    </dgm:pt>
    <dgm:pt modelId="{ACBF5906-2BDF-4401-82B6-CD25119C98ED}" type="parTrans" cxnId="{E6A63124-82DD-486A-B635-C7E62AD3927D}">
      <dgm:prSet/>
      <dgm:spPr/>
      <dgm:t>
        <a:bodyPr/>
        <a:lstStyle/>
        <a:p>
          <a:endParaRPr lang="en-IN"/>
        </a:p>
      </dgm:t>
    </dgm:pt>
    <dgm:pt modelId="{78A1EB3A-06C9-47DF-BF98-74B29E723D60}" type="sibTrans" cxnId="{E6A63124-82DD-486A-B635-C7E62AD3927D}">
      <dgm:prSet/>
      <dgm:spPr/>
      <dgm:t>
        <a:bodyPr/>
        <a:lstStyle/>
        <a:p>
          <a:endParaRPr lang="en-IN"/>
        </a:p>
      </dgm:t>
    </dgm:pt>
    <dgm:pt modelId="{A0331623-6065-492E-9C5D-9D3B35103043}">
      <dgm:prSet/>
      <dgm:spPr/>
      <dgm:t>
        <a:bodyPr/>
        <a:lstStyle/>
        <a:p>
          <a:r>
            <a:rPr lang="en-US" b="0" i="0"/>
            <a:t>DAST</a:t>
          </a:r>
          <a:endParaRPr lang="en-IN"/>
        </a:p>
      </dgm:t>
    </dgm:pt>
    <dgm:pt modelId="{1540E10F-8C77-4D79-B514-E843936F8B67}" type="parTrans" cxnId="{2EAE6EB6-29F0-4DE5-A042-DB2AFABD47F5}">
      <dgm:prSet/>
      <dgm:spPr/>
      <dgm:t>
        <a:bodyPr/>
        <a:lstStyle/>
        <a:p>
          <a:endParaRPr lang="en-IN"/>
        </a:p>
      </dgm:t>
    </dgm:pt>
    <dgm:pt modelId="{D6081FD2-295A-4FC5-A572-E208EC99F5CA}" type="sibTrans" cxnId="{2EAE6EB6-29F0-4DE5-A042-DB2AFABD47F5}">
      <dgm:prSet/>
      <dgm:spPr/>
      <dgm:t>
        <a:bodyPr/>
        <a:lstStyle/>
        <a:p>
          <a:endParaRPr lang="en-IN"/>
        </a:p>
      </dgm:t>
    </dgm:pt>
    <dgm:pt modelId="{A701E682-7475-4021-8EB3-4E8435BC6770}">
      <dgm:prSet custT="1"/>
      <dgm:spPr/>
      <dgm:t>
        <a:bodyPr/>
        <a:lstStyle/>
        <a:p>
          <a:r>
            <a:rPr lang="en-US" sz="2800" b="0" i="0">
              <a:latin typeface="+mj-lt"/>
            </a:rPr>
            <a:t>Black Box</a:t>
          </a:r>
          <a:endParaRPr lang="en-IN" sz="2800">
            <a:latin typeface="+mj-lt"/>
          </a:endParaRPr>
        </a:p>
      </dgm:t>
    </dgm:pt>
    <dgm:pt modelId="{E0D71B5C-E444-4307-AAC7-5765E1CBD9E8}" type="parTrans" cxnId="{E7B48C16-3C32-4EBC-97F2-386D91D91355}">
      <dgm:prSet/>
      <dgm:spPr/>
      <dgm:t>
        <a:bodyPr/>
        <a:lstStyle/>
        <a:p>
          <a:endParaRPr lang="en-IN"/>
        </a:p>
      </dgm:t>
    </dgm:pt>
    <dgm:pt modelId="{C60CD270-B9BD-435E-BB20-92C505261DDE}" type="sibTrans" cxnId="{E7B48C16-3C32-4EBC-97F2-386D91D91355}">
      <dgm:prSet/>
      <dgm:spPr/>
      <dgm:t>
        <a:bodyPr/>
        <a:lstStyle/>
        <a:p>
          <a:endParaRPr lang="en-IN"/>
        </a:p>
      </dgm:t>
    </dgm:pt>
    <dgm:pt modelId="{12C57DBA-10AA-46FF-8301-F0FD79C1F425}">
      <dgm:prSet custT="1"/>
      <dgm:spPr/>
      <dgm:t>
        <a:bodyPr/>
        <a:lstStyle/>
        <a:p>
          <a:r>
            <a:rPr lang="en-US" sz="2800" b="0" i="0">
              <a:latin typeface="+mj-lt"/>
            </a:rPr>
            <a:t>Slow Late</a:t>
          </a:r>
          <a:endParaRPr lang="en-IN" sz="2800">
            <a:latin typeface="+mj-lt"/>
          </a:endParaRPr>
        </a:p>
      </dgm:t>
    </dgm:pt>
    <dgm:pt modelId="{93B1EEF3-F0E2-4E3F-8188-8F10C9B19F98}" type="parTrans" cxnId="{B1C9F280-4755-439B-B2C0-45C0BCF4ECC6}">
      <dgm:prSet/>
      <dgm:spPr/>
      <dgm:t>
        <a:bodyPr/>
        <a:lstStyle/>
        <a:p>
          <a:endParaRPr lang="en-IN"/>
        </a:p>
      </dgm:t>
    </dgm:pt>
    <dgm:pt modelId="{BAC31E3A-528C-432A-BE9F-5DFBA23FDD32}" type="sibTrans" cxnId="{B1C9F280-4755-439B-B2C0-45C0BCF4ECC6}">
      <dgm:prSet/>
      <dgm:spPr/>
      <dgm:t>
        <a:bodyPr/>
        <a:lstStyle/>
        <a:p>
          <a:endParaRPr lang="en-IN"/>
        </a:p>
      </dgm:t>
    </dgm:pt>
    <dgm:pt modelId="{FAF71FB2-2D16-4D9B-976A-2AE530462D57}">
      <dgm:prSet custT="1"/>
      <dgm:spPr/>
      <dgm:t>
        <a:bodyPr/>
        <a:lstStyle/>
        <a:p>
          <a:r>
            <a:rPr lang="en-US" sz="2800" b="0" i="0">
              <a:latin typeface="+mj-lt"/>
            </a:rPr>
            <a:t>Security Gate</a:t>
          </a:r>
          <a:endParaRPr lang="en-IN" sz="2800">
            <a:latin typeface="+mj-lt"/>
          </a:endParaRPr>
        </a:p>
      </dgm:t>
    </dgm:pt>
    <dgm:pt modelId="{491453BF-763F-44DB-9D73-F1EDA07A8FE2}" type="parTrans" cxnId="{D80B80B9-03E3-4194-B8FB-9EF1161F0F0F}">
      <dgm:prSet/>
      <dgm:spPr/>
      <dgm:t>
        <a:bodyPr/>
        <a:lstStyle/>
        <a:p>
          <a:endParaRPr lang="en-IN"/>
        </a:p>
      </dgm:t>
    </dgm:pt>
    <dgm:pt modelId="{9B792AD7-7A1F-42A5-B08D-C7815786F05B}" type="sibTrans" cxnId="{D80B80B9-03E3-4194-B8FB-9EF1161F0F0F}">
      <dgm:prSet/>
      <dgm:spPr/>
      <dgm:t>
        <a:bodyPr/>
        <a:lstStyle/>
        <a:p>
          <a:endParaRPr lang="en-IN"/>
        </a:p>
      </dgm:t>
    </dgm:pt>
    <dgm:pt modelId="{618B7C35-D8FA-408D-9A04-3C4D70414A70}">
      <dgm:prSet custT="1"/>
      <dgm:spPr/>
      <dgm:t>
        <a:bodyPr/>
        <a:lstStyle/>
        <a:p>
          <a:r>
            <a:rPr lang="en-US" sz="2800" b="0" i="0">
              <a:latin typeface="+mj-lt"/>
            </a:rPr>
            <a:t>Attacks</a:t>
          </a:r>
          <a:endParaRPr lang="en-IN" sz="2800">
            <a:latin typeface="+mj-lt"/>
          </a:endParaRPr>
        </a:p>
      </dgm:t>
    </dgm:pt>
    <dgm:pt modelId="{53B15734-3E48-448D-BE51-FB1709208740}" type="parTrans" cxnId="{2E050339-26D6-44C8-BC69-AFA470CD862D}">
      <dgm:prSet/>
      <dgm:spPr/>
      <dgm:t>
        <a:bodyPr/>
        <a:lstStyle/>
        <a:p>
          <a:endParaRPr lang="en-IN"/>
        </a:p>
      </dgm:t>
    </dgm:pt>
    <dgm:pt modelId="{8DB6DAB3-8B87-4C9D-A2D2-AB445215ACC4}" type="sibTrans" cxnId="{2E050339-26D6-44C8-BC69-AFA470CD862D}">
      <dgm:prSet/>
      <dgm:spPr/>
      <dgm:t>
        <a:bodyPr/>
        <a:lstStyle/>
        <a:p>
          <a:endParaRPr lang="en-IN"/>
        </a:p>
      </dgm:t>
    </dgm:pt>
    <dgm:pt modelId="{746D81EB-F56D-4B45-88DE-6D894A7AFAA8}" type="pres">
      <dgm:prSet presAssocID="{06EC87C1-9857-467B-9AB8-069F37CA8A6F}" presName="Name0" presStyleCnt="0">
        <dgm:presLayoutVars>
          <dgm:dir/>
          <dgm:animLvl val="lvl"/>
          <dgm:resizeHandles val="exact"/>
        </dgm:presLayoutVars>
      </dgm:prSet>
      <dgm:spPr/>
    </dgm:pt>
    <dgm:pt modelId="{0100405E-B951-4868-9C4B-1C5944079267}" type="pres">
      <dgm:prSet presAssocID="{5150D328-50A3-4F41-B053-C5FB7C5DE34D}" presName="composite" presStyleCnt="0"/>
      <dgm:spPr/>
    </dgm:pt>
    <dgm:pt modelId="{7DE70500-67A9-4270-8A2E-BCD5D8B0DD6B}" type="pres">
      <dgm:prSet presAssocID="{5150D328-50A3-4F41-B053-C5FB7C5DE34D}" presName="parTx" presStyleLbl="alignNode1" presStyleIdx="0" presStyleCnt="3">
        <dgm:presLayoutVars>
          <dgm:chMax val="0"/>
          <dgm:chPref val="0"/>
          <dgm:bulletEnabled val="1"/>
        </dgm:presLayoutVars>
      </dgm:prSet>
      <dgm:spPr/>
    </dgm:pt>
    <dgm:pt modelId="{69D196E9-A976-474E-825D-5E46B278C867}" type="pres">
      <dgm:prSet presAssocID="{5150D328-50A3-4F41-B053-C5FB7C5DE34D}" presName="desTx" presStyleLbl="alignAccFollowNode1" presStyleIdx="0" presStyleCnt="3">
        <dgm:presLayoutVars>
          <dgm:bulletEnabled val="1"/>
        </dgm:presLayoutVars>
      </dgm:prSet>
      <dgm:spPr/>
    </dgm:pt>
    <dgm:pt modelId="{E6AC9305-E0AB-4D03-9C1C-96D8C23ABC14}" type="pres">
      <dgm:prSet presAssocID="{3759236A-5571-417D-A59F-B8C0ADEDA559}" presName="space" presStyleCnt="0"/>
      <dgm:spPr/>
    </dgm:pt>
    <dgm:pt modelId="{BC4B54A4-51DC-4193-B896-14E8FE88AB8A}" type="pres">
      <dgm:prSet presAssocID="{42DADBE3-3335-4CA8-ADE0-C1EB68C4FA7E}" presName="composite" presStyleCnt="0"/>
      <dgm:spPr/>
    </dgm:pt>
    <dgm:pt modelId="{0E990032-5FAF-4DB9-883F-EDE355B24CA9}" type="pres">
      <dgm:prSet presAssocID="{42DADBE3-3335-4CA8-ADE0-C1EB68C4FA7E}" presName="parTx" presStyleLbl="alignNode1" presStyleIdx="1" presStyleCnt="3">
        <dgm:presLayoutVars>
          <dgm:chMax val="0"/>
          <dgm:chPref val="0"/>
          <dgm:bulletEnabled val="1"/>
        </dgm:presLayoutVars>
      </dgm:prSet>
      <dgm:spPr/>
    </dgm:pt>
    <dgm:pt modelId="{F995D477-EE0B-4999-84E6-A80A7C88D906}" type="pres">
      <dgm:prSet presAssocID="{42DADBE3-3335-4CA8-ADE0-C1EB68C4FA7E}" presName="desTx" presStyleLbl="alignAccFollowNode1" presStyleIdx="1" presStyleCnt="3">
        <dgm:presLayoutVars>
          <dgm:bulletEnabled val="1"/>
        </dgm:presLayoutVars>
      </dgm:prSet>
      <dgm:spPr/>
    </dgm:pt>
    <dgm:pt modelId="{F23B41BE-FA99-4ED7-B750-21D318AA7B6B}" type="pres">
      <dgm:prSet presAssocID="{C7081C91-59A2-423E-BDF3-C643938EB7F9}" presName="space" presStyleCnt="0"/>
      <dgm:spPr/>
    </dgm:pt>
    <dgm:pt modelId="{CEE1550D-E1B4-44E1-877D-C339D1AC8DCE}" type="pres">
      <dgm:prSet presAssocID="{A0331623-6065-492E-9C5D-9D3B35103043}" presName="composite" presStyleCnt="0"/>
      <dgm:spPr/>
    </dgm:pt>
    <dgm:pt modelId="{345E86D6-2C3C-4DC5-97C1-5815530D5EF8}" type="pres">
      <dgm:prSet presAssocID="{A0331623-6065-492E-9C5D-9D3B35103043}" presName="parTx" presStyleLbl="alignNode1" presStyleIdx="2" presStyleCnt="3">
        <dgm:presLayoutVars>
          <dgm:chMax val="0"/>
          <dgm:chPref val="0"/>
          <dgm:bulletEnabled val="1"/>
        </dgm:presLayoutVars>
      </dgm:prSet>
      <dgm:spPr/>
    </dgm:pt>
    <dgm:pt modelId="{3DF90D03-83D8-4101-99C5-CFB5377FF645}" type="pres">
      <dgm:prSet presAssocID="{A0331623-6065-492E-9C5D-9D3B35103043}" presName="desTx" presStyleLbl="alignAccFollowNode1" presStyleIdx="2" presStyleCnt="3">
        <dgm:presLayoutVars>
          <dgm:bulletEnabled val="1"/>
        </dgm:presLayoutVars>
      </dgm:prSet>
      <dgm:spPr/>
    </dgm:pt>
  </dgm:ptLst>
  <dgm:cxnLst>
    <dgm:cxn modelId="{E7B48C16-3C32-4EBC-97F2-386D91D91355}" srcId="{A0331623-6065-492E-9C5D-9D3B35103043}" destId="{A701E682-7475-4021-8EB3-4E8435BC6770}" srcOrd="0" destOrd="0" parTransId="{E0D71B5C-E444-4307-AAC7-5765E1CBD9E8}" sibTransId="{C60CD270-B9BD-435E-BB20-92C505261DDE}"/>
    <dgm:cxn modelId="{8A4BD121-49CC-45B5-8BFD-02AB49F4CFC8}" type="presOf" srcId="{12C57DBA-10AA-46FF-8301-F0FD79C1F425}" destId="{3DF90D03-83D8-4101-99C5-CFB5377FF645}" srcOrd="0" destOrd="1" presId="urn:microsoft.com/office/officeart/2005/8/layout/hList1"/>
    <dgm:cxn modelId="{E6A63124-82DD-486A-B635-C7E62AD3927D}" srcId="{42DADBE3-3335-4CA8-ADE0-C1EB68C4FA7E}" destId="{703C8207-CA2D-468A-8AFC-87188FBFFD08}" srcOrd="3" destOrd="0" parTransId="{ACBF5906-2BDF-4401-82B6-CD25119C98ED}" sibTransId="{78A1EB3A-06C9-47DF-BF98-74B29E723D60}"/>
    <dgm:cxn modelId="{372D9D35-B743-4339-8142-734B0407CE9E}" srcId="{5150D328-50A3-4F41-B053-C5FB7C5DE34D}" destId="{A8DF8059-3942-44E5-B1C7-FE1570EC45BB}" srcOrd="2" destOrd="0" parTransId="{497ED151-D318-43A9-B82A-B4ABC0F2DEC3}" sibTransId="{83799957-DDE5-4D17-882E-D43F3FAD9360}"/>
    <dgm:cxn modelId="{CD3F3E37-0834-4054-AD08-C1FD2FFA9FC0}" type="presOf" srcId="{4E21B73B-BF1E-4CAF-9240-8BA39A2A9428}" destId="{69D196E9-A976-474E-825D-5E46B278C867}" srcOrd="0" destOrd="3" presId="urn:microsoft.com/office/officeart/2005/8/layout/hList1"/>
    <dgm:cxn modelId="{2E050339-26D6-44C8-BC69-AFA470CD862D}" srcId="{A0331623-6065-492E-9C5D-9D3B35103043}" destId="{618B7C35-D8FA-408D-9A04-3C4D70414A70}" srcOrd="3" destOrd="0" parTransId="{53B15734-3E48-448D-BE51-FB1709208740}" sibTransId="{8DB6DAB3-8B87-4C9D-A2D2-AB445215ACC4}"/>
    <dgm:cxn modelId="{077EE35E-EB73-4650-9103-6145AEF815FB}" type="presOf" srcId="{A0331623-6065-492E-9C5D-9D3B35103043}" destId="{345E86D6-2C3C-4DC5-97C1-5815530D5EF8}" srcOrd="0" destOrd="0" presId="urn:microsoft.com/office/officeart/2005/8/layout/hList1"/>
    <dgm:cxn modelId="{AA0C3E42-2955-4A4B-8FCA-4B0FFCA42EF7}" type="presOf" srcId="{B0DA3540-B648-41C9-A31B-29D621E60F3E}" destId="{F995D477-EE0B-4999-84E6-A80A7C88D906}" srcOrd="0" destOrd="2" presId="urn:microsoft.com/office/officeart/2005/8/layout/hList1"/>
    <dgm:cxn modelId="{2B884649-6DDD-4BF7-AE55-313E3CFC474B}" type="presOf" srcId="{5406E67F-F9FA-4965-AE2B-3864AD423126}" destId="{69D196E9-A976-474E-825D-5E46B278C867}" srcOrd="0" destOrd="1" presId="urn:microsoft.com/office/officeart/2005/8/layout/hList1"/>
    <dgm:cxn modelId="{954F004B-C284-4191-9703-1F1BE2F649EF}" type="presOf" srcId="{A68577F2-F1C2-47FF-BC45-8F22023A4771}" destId="{69D196E9-A976-474E-825D-5E46B278C867}" srcOrd="0" destOrd="0" presId="urn:microsoft.com/office/officeart/2005/8/layout/hList1"/>
    <dgm:cxn modelId="{49D7994C-93DD-491E-AB96-ED6B9F20C03C}" type="presOf" srcId="{A8DF8059-3942-44E5-B1C7-FE1570EC45BB}" destId="{69D196E9-A976-474E-825D-5E46B278C867}" srcOrd="0" destOrd="2" presId="urn:microsoft.com/office/officeart/2005/8/layout/hList1"/>
    <dgm:cxn modelId="{26184970-9B01-47BD-9BA9-6AD35A53DCF0}" type="presOf" srcId="{5150D328-50A3-4F41-B053-C5FB7C5DE34D}" destId="{7DE70500-67A9-4270-8A2E-BCD5D8B0DD6B}" srcOrd="0" destOrd="0" presId="urn:microsoft.com/office/officeart/2005/8/layout/hList1"/>
    <dgm:cxn modelId="{7F2EB157-F8D7-40F9-9FEA-9298E9F6E77E}" srcId="{06EC87C1-9857-467B-9AB8-069F37CA8A6F}" destId="{42DADBE3-3335-4CA8-ADE0-C1EB68C4FA7E}" srcOrd="1" destOrd="0" parTransId="{92987CCC-1924-4793-90E7-000415D0952D}" sibTransId="{C7081C91-59A2-423E-BDF3-C643938EB7F9}"/>
    <dgm:cxn modelId="{B1C9F280-4755-439B-B2C0-45C0BCF4ECC6}" srcId="{A0331623-6065-492E-9C5D-9D3B35103043}" destId="{12C57DBA-10AA-46FF-8301-F0FD79C1F425}" srcOrd="1" destOrd="0" parTransId="{93B1EEF3-F0E2-4E3F-8188-8F10C9B19F98}" sibTransId="{BAC31E3A-528C-432A-BE9F-5DFBA23FDD32}"/>
    <dgm:cxn modelId="{0CD9FC92-8715-41AD-BC3C-FB87FDE8AB9D}" type="presOf" srcId="{CD83D567-3426-494A-B13C-EBD958671E17}" destId="{F995D477-EE0B-4999-84E6-A80A7C88D906}" srcOrd="0" destOrd="1" presId="urn:microsoft.com/office/officeart/2005/8/layout/hList1"/>
    <dgm:cxn modelId="{1A73B8A5-8F31-4A87-A09C-74D36E6B6D0C}" type="presOf" srcId="{06EC87C1-9857-467B-9AB8-069F37CA8A6F}" destId="{746D81EB-F56D-4B45-88DE-6D894A7AFAA8}" srcOrd="0" destOrd="0" presId="urn:microsoft.com/office/officeart/2005/8/layout/hList1"/>
    <dgm:cxn modelId="{3AE507B1-D960-40E2-A718-EAB01B09ED05}" type="presOf" srcId="{FAF71FB2-2D16-4D9B-976A-2AE530462D57}" destId="{3DF90D03-83D8-4101-99C5-CFB5377FF645}" srcOrd="0" destOrd="2" presId="urn:microsoft.com/office/officeart/2005/8/layout/hList1"/>
    <dgm:cxn modelId="{2EAE6EB6-29F0-4DE5-A042-DB2AFABD47F5}" srcId="{06EC87C1-9857-467B-9AB8-069F37CA8A6F}" destId="{A0331623-6065-492E-9C5D-9D3B35103043}" srcOrd="2" destOrd="0" parTransId="{1540E10F-8C77-4D79-B514-E843936F8B67}" sibTransId="{D6081FD2-295A-4FC5-A572-E208EC99F5CA}"/>
    <dgm:cxn modelId="{D80B80B9-03E3-4194-B8FB-9EF1161F0F0F}" srcId="{A0331623-6065-492E-9C5D-9D3B35103043}" destId="{FAF71FB2-2D16-4D9B-976A-2AE530462D57}" srcOrd="2" destOrd="0" parTransId="{491453BF-763F-44DB-9D73-F1EDA07A8FE2}" sibTransId="{9B792AD7-7A1F-42A5-B08D-C7815786F05B}"/>
    <dgm:cxn modelId="{B78394C7-A281-4977-A753-83B5AD88C298}" type="presOf" srcId="{42DADBE3-3335-4CA8-ADE0-C1EB68C4FA7E}" destId="{0E990032-5FAF-4DB9-883F-EDE355B24CA9}" srcOrd="0" destOrd="0" presId="urn:microsoft.com/office/officeart/2005/8/layout/hList1"/>
    <dgm:cxn modelId="{5363BBD6-F754-48D1-83BD-D25185C3CFEB}" srcId="{42DADBE3-3335-4CA8-ADE0-C1EB68C4FA7E}" destId="{7CE9C8B8-31D1-448C-8F41-CFA757B53E40}" srcOrd="0" destOrd="0" parTransId="{C97F9DFB-2D41-46C9-8C84-0511D8975176}" sibTransId="{F13F048A-32D1-43CA-9133-27DB1A62017A}"/>
    <dgm:cxn modelId="{080D20E0-BD8C-451B-B635-797710B6E0BB}" srcId="{42DADBE3-3335-4CA8-ADE0-C1EB68C4FA7E}" destId="{B0DA3540-B648-41C9-A31B-29D621E60F3E}" srcOrd="2" destOrd="0" parTransId="{F8FA3297-6295-404F-B52D-F5C54315B91E}" sibTransId="{A8691037-91AF-433E-9D1A-27A176B38928}"/>
    <dgm:cxn modelId="{F44B2BE2-3F7E-4915-BC24-F8F900F235E4}" type="presOf" srcId="{7CE9C8B8-31D1-448C-8F41-CFA757B53E40}" destId="{F995D477-EE0B-4999-84E6-A80A7C88D906}" srcOrd="0" destOrd="0" presId="urn:microsoft.com/office/officeart/2005/8/layout/hList1"/>
    <dgm:cxn modelId="{581E8DED-D272-4A75-BA49-B74CC226C9AD}" srcId="{5150D328-50A3-4F41-B053-C5FB7C5DE34D}" destId="{A68577F2-F1C2-47FF-BC45-8F22023A4771}" srcOrd="0" destOrd="0" parTransId="{14F91B00-8296-4A5F-9E19-740AFBFDC96D}" sibTransId="{1C031B18-3291-4B19-9654-48935FD20AF8}"/>
    <dgm:cxn modelId="{95B860EE-945B-469A-A566-6DC2E339BC65}" srcId="{5150D328-50A3-4F41-B053-C5FB7C5DE34D}" destId="{5406E67F-F9FA-4965-AE2B-3864AD423126}" srcOrd="1" destOrd="0" parTransId="{711B699F-87AD-4C4A-AD1A-160012D7B890}" sibTransId="{29CE3F64-8F44-4DC8-9C9D-ACF76C93FB52}"/>
    <dgm:cxn modelId="{9FFC43F0-2BC5-4B58-9424-0987EA86AA5B}" srcId="{06EC87C1-9857-467B-9AB8-069F37CA8A6F}" destId="{5150D328-50A3-4F41-B053-C5FB7C5DE34D}" srcOrd="0" destOrd="0" parTransId="{795FA644-673B-45E1-BD39-31085DEEE78B}" sibTransId="{3759236A-5571-417D-A59F-B8C0ADEDA559}"/>
    <dgm:cxn modelId="{3088BAF0-D46A-48AA-B9F5-DE8A76AC501D}" type="presOf" srcId="{703C8207-CA2D-468A-8AFC-87188FBFFD08}" destId="{F995D477-EE0B-4999-84E6-A80A7C88D906}" srcOrd="0" destOrd="3" presId="urn:microsoft.com/office/officeart/2005/8/layout/hList1"/>
    <dgm:cxn modelId="{D3FA4BF2-3A5F-4769-A13C-C5A50DBCB909}" srcId="{5150D328-50A3-4F41-B053-C5FB7C5DE34D}" destId="{4E21B73B-BF1E-4CAF-9240-8BA39A2A9428}" srcOrd="3" destOrd="0" parTransId="{33D9672A-4F2A-45DB-A286-B6962DC18B3E}" sibTransId="{1DC6B762-5262-4628-8988-C5FAB2A89559}"/>
    <dgm:cxn modelId="{FAFB1FF5-A83B-4527-BED7-1845B9F58177}" srcId="{42DADBE3-3335-4CA8-ADE0-C1EB68C4FA7E}" destId="{CD83D567-3426-494A-B13C-EBD958671E17}" srcOrd="1" destOrd="0" parTransId="{A79A5512-1CBB-4357-89CA-A4EB135E1103}" sibTransId="{2CC47469-5A69-4CF6-BA90-CA73852C14F3}"/>
    <dgm:cxn modelId="{AAB71BF9-692A-463C-B938-E9AD58D1C15D}" type="presOf" srcId="{A701E682-7475-4021-8EB3-4E8435BC6770}" destId="{3DF90D03-83D8-4101-99C5-CFB5377FF645}" srcOrd="0" destOrd="0" presId="urn:microsoft.com/office/officeart/2005/8/layout/hList1"/>
    <dgm:cxn modelId="{A425A5FF-6D78-41E0-97F4-BD77FC42B2D1}" type="presOf" srcId="{618B7C35-D8FA-408D-9A04-3C4D70414A70}" destId="{3DF90D03-83D8-4101-99C5-CFB5377FF645}" srcOrd="0" destOrd="3" presId="urn:microsoft.com/office/officeart/2005/8/layout/hList1"/>
    <dgm:cxn modelId="{258839AE-53DC-4EFD-9A43-2D49C92930D9}" type="presParOf" srcId="{746D81EB-F56D-4B45-88DE-6D894A7AFAA8}" destId="{0100405E-B951-4868-9C4B-1C5944079267}" srcOrd="0" destOrd="0" presId="urn:microsoft.com/office/officeart/2005/8/layout/hList1"/>
    <dgm:cxn modelId="{BE9740C2-8D74-44B3-897C-CCA1EB2AFB8D}" type="presParOf" srcId="{0100405E-B951-4868-9C4B-1C5944079267}" destId="{7DE70500-67A9-4270-8A2E-BCD5D8B0DD6B}" srcOrd="0" destOrd="0" presId="urn:microsoft.com/office/officeart/2005/8/layout/hList1"/>
    <dgm:cxn modelId="{57674BC8-D86D-4675-A605-7F398057EA96}" type="presParOf" srcId="{0100405E-B951-4868-9C4B-1C5944079267}" destId="{69D196E9-A976-474E-825D-5E46B278C867}" srcOrd="1" destOrd="0" presId="urn:microsoft.com/office/officeart/2005/8/layout/hList1"/>
    <dgm:cxn modelId="{6E8F8591-8502-4E97-9F0C-A97F985F918D}" type="presParOf" srcId="{746D81EB-F56D-4B45-88DE-6D894A7AFAA8}" destId="{E6AC9305-E0AB-4D03-9C1C-96D8C23ABC14}" srcOrd="1" destOrd="0" presId="urn:microsoft.com/office/officeart/2005/8/layout/hList1"/>
    <dgm:cxn modelId="{7E902843-76B5-4F75-939C-A10EAEE3A3B6}" type="presParOf" srcId="{746D81EB-F56D-4B45-88DE-6D894A7AFAA8}" destId="{BC4B54A4-51DC-4193-B896-14E8FE88AB8A}" srcOrd="2" destOrd="0" presId="urn:microsoft.com/office/officeart/2005/8/layout/hList1"/>
    <dgm:cxn modelId="{E063BC8E-AFA2-4389-980E-4A4C2A5E5D56}" type="presParOf" srcId="{BC4B54A4-51DC-4193-B896-14E8FE88AB8A}" destId="{0E990032-5FAF-4DB9-883F-EDE355B24CA9}" srcOrd="0" destOrd="0" presId="urn:microsoft.com/office/officeart/2005/8/layout/hList1"/>
    <dgm:cxn modelId="{82AEECF8-D323-47C9-A2FC-C2C37D7B1014}" type="presParOf" srcId="{BC4B54A4-51DC-4193-B896-14E8FE88AB8A}" destId="{F995D477-EE0B-4999-84E6-A80A7C88D906}" srcOrd="1" destOrd="0" presId="urn:microsoft.com/office/officeart/2005/8/layout/hList1"/>
    <dgm:cxn modelId="{9EF0C432-08B7-4F3C-9ED1-36AC811D835B}" type="presParOf" srcId="{746D81EB-F56D-4B45-88DE-6D894A7AFAA8}" destId="{F23B41BE-FA99-4ED7-B750-21D318AA7B6B}" srcOrd="3" destOrd="0" presId="urn:microsoft.com/office/officeart/2005/8/layout/hList1"/>
    <dgm:cxn modelId="{8B186219-79C9-41A2-B5B6-80072BA6726F}" type="presParOf" srcId="{746D81EB-F56D-4B45-88DE-6D894A7AFAA8}" destId="{CEE1550D-E1B4-44E1-877D-C339D1AC8DCE}" srcOrd="4" destOrd="0" presId="urn:microsoft.com/office/officeart/2005/8/layout/hList1"/>
    <dgm:cxn modelId="{BEC1DCD1-D49B-4D22-83D7-9D59F6C0427C}" type="presParOf" srcId="{CEE1550D-E1B4-44E1-877D-C339D1AC8DCE}" destId="{345E86D6-2C3C-4DC5-97C1-5815530D5EF8}" srcOrd="0" destOrd="0" presId="urn:microsoft.com/office/officeart/2005/8/layout/hList1"/>
    <dgm:cxn modelId="{F218F7C9-A788-4E54-97BC-0DB09CEE3F0E}" type="presParOf" srcId="{CEE1550D-E1B4-44E1-877D-C339D1AC8DCE}" destId="{3DF90D03-83D8-4101-99C5-CFB5377FF64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2553FB-B4A7-4478-896C-4AFAAD7CF162}"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64A073B1-EBBA-4D1D-9D84-9BA965C7C4DE}">
      <dgm:prSet/>
      <dgm:spPr/>
      <dgm:t>
        <a:bodyPr/>
        <a:lstStyle/>
        <a:p>
          <a:r>
            <a:rPr lang="en-IN"/>
            <a:t>Corporate Governance</a:t>
          </a:r>
        </a:p>
      </dgm:t>
    </dgm:pt>
    <dgm:pt modelId="{417447CB-CCFC-4A9F-BC81-C3F3C2969309}" type="parTrans" cxnId="{E4C5A2BB-015D-4C49-898B-2CC208EB4345}">
      <dgm:prSet/>
      <dgm:spPr/>
      <dgm:t>
        <a:bodyPr/>
        <a:lstStyle/>
        <a:p>
          <a:endParaRPr lang="en-IN"/>
        </a:p>
      </dgm:t>
    </dgm:pt>
    <dgm:pt modelId="{BEF43619-03A9-4849-BDEA-9C5ECC237DCB}" type="sibTrans" cxnId="{E4C5A2BB-015D-4C49-898B-2CC208EB4345}">
      <dgm:prSet/>
      <dgm:spPr/>
      <dgm:t>
        <a:bodyPr/>
        <a:lstStyle/>
        <a:p>
          <a:endParaRPr lang="en-IN"/>
        </a:p>
      </dgm:t>
    </dgm:pt>
    <dgm:pt modelId="{72FA6B05-2968-481E-A6FD-C8485F82C609}">
      <dgm:prSet/>
      <dgm:spPr/>
      <dgm:t>
        <a:bodyPr/>
        <a:lstStyle/>
        <a:p>
          <a:r>
            <a:rPr lang="en-IN"/>
            <a:t>Financial Governance</a:t>
          </a:r>
        </a:p>
      </dgm:t>
    </dgm:pt>
    <dgm:pt modelId="{DAD8F426-41CF-41A4-9F99-7A2441BAFD67}" type="parTrans" cxnId="{9FED46B2-97FA-40E3-B884-CB07C5F5CE93}">
      <dgm:prSet/>
      <dgm:spPr/>
      <dgm:t>
        <a:bodyPr/>
        <a:lstStyle/>
        <a:p>
          <a:endParaRPr lang="en-IN"/>
        </a:p>
      </dgm:t>
    </dgm:pt>
    <dgm:pt modelId="{CA51FB0C-C83F-4824-AD94-C41A9DCA790A}" type="sibTrans" cxnId="{9FED46B2-97FA-40E3-B884-CB07C5F5CE93}">
      <dgm:prSet/>
      <dgm:spPr/>
      <dgm:t>
        <a:bodyPr/>
        <a:lstStyle/>
        <a:p>
          <a:endParaRPr lang="en-IN"/>
        </a:p>
      </dgm:t>
    </dgm:pt>
    <dgm:pt modelId="{72B6B1C3-BABA-4F8F-8D16-70CBCDE6287A}">
      <dgm:prSet/>
      <dgm:spPr/>
      <dgm:t>
        <a:bodyPr/>
        <a:lstStyle/>
        <a:p>
          <a:r>
            <a:rPr lang="en-IN"/>
            <a:t>Project Governance</a:t>
          </a:r>
        </a:p>
      </dgm:t>
    </dgm:pt>
    <dgm:pt modelId="{FE60E94B-7BF8-42C6-9B67-A40148C8DF7F}" type="parTrans" cxnId="{71FD602F-E145-4128-8E8B-3ACF4A24CB42}">
      <dgm:prSet/>
      <dgm:spPr/>
      <dgm:t>
        <a:bodyPr/>
        <a:lstStyle/>
        <a:p>
          <a:endParaRPr lang="en-IN"/>
        </a:p>
      </dgm:t>
    </dgm:pt>
    <dgm:pt modelId="{C720C642-A6BE-4FBD-A427-FB140BF88914}" type="sibTrans" cxnId="{71FD602F-E145-4128-8E8B-3ACF4A24CB42}">
      <dgm:prSet/>
      <dgm:spPr/>
      <dgm:t>
        <a:bodyPr/>
        <a:lstStyle/>
        <a:p>
          <a:endParaRPr lang="en-IN"/>
        </a:p>
      </dgm:t>
    </dgm:pt>
    <dgm:pt modelId="{2C6CAC19-22BD-4A70-903E-576D3CADC96F}">
      <dgm:prSet/>
      <dgm:spPr/>
      <dgm:t>
        <a:bodyPr/>
        <a:lstStyle/>
        <a:p>
          <a:r>
            <a:rPr lang="en-IN"/>
            <a:t>IT Governance</a:t>
          </a:r>
        </a:p>
      </dgm:t>
    </dgm:pt>
    <dgm:pt modelId="{91AF6FF7-E064-44B4-8962-3EFF78C3A8CD}" type="parTrans" cxnId="{4816E99F-8147-4848-9276-99D2FEA02AB6}">
      <dgm:prSet/>
      <dgm:spPr/>
      <dgm:t>
        <a:bodyPr/>
        <a:lstStyle/>
        <a:p>
          <a:endParaRPr lang="en-IN"/>
        </a:p>
      </dgm:t>
    </dgm:pt>
    <dgm:pt modelId="{A108F986-B9AA-40A8-B990-0CA2EAE3F819}" type="sibTrans" cxnId="{4816E99F-8147-4848-9276-99D2FEA02AB6}">
      <dgm:prSet/>
      <dgm:spPr/>
      <dgm:t>
        <a:bodyPr/>
        <a:lstStyle/>
        <a:p>
          <a:endParaRPr lang="en-IN"/>
        </a:p>
      </dgm:t>
    </dgm:pt>
    <dgm:pt modelId="{523D0358-7519-401C-A5B4-027C7BBA716C}">
      <dgm:prSet/>
      <dgm:spPr/>
      <dgm:t>
        <a:bodyPr/>
        <a:lstStyle/>
        <a:p>
          <a:r>
            <a:rPr lang="en-IN"/>
            <a:t>Public Governance</a:t>
          </a:r>
        </a:p>
      </dgm:t>
    </dgm:pt>
    <dgm:pt modelId="{22C6B38B-FD72-465C-B782-F2E3AAAB38B4}" type="parTrans" cxnId="{6F175E15-E5A7-4570-B87E-4920ABE60575}">
      <dgm:prSet/>
      <dgm:spPr/>
      <dgm:t>
        <a:bodyPr/>
        <a:lstStyle/>
        <a:p>
          <a:endParaRPr lang="en-IN"/>
        </a:p>
      </dgm:t>
    </dgm:pt>
    <dgm:pt modelId="{ACCCBE4E-655E-4EBE-BDDF-72B441CB92F3}" type="sibTrans" cxnId="{6F175E15-E5A7-4570-B87E-4920ABE60575}">
      <dgm:prSet/>
      <dgm:spPr/>
      <dgm:t>
        <a:bodyPr/>
        <a:lstStyle/>
        <a:p>
          <a:endParaRPr lang="en-IN"/>
        </a:p>
      </dgm:t>
    </dgm:pt>
    <dgm:pt modelId="{DCD8E8DD-DAFE-4885-8AA4-F268AB8B45A6}">
      <dgm:prSet/>
      <dgm:spPr/>
      <dgm:t>
        <a:bodyPr/>
        <a:lstStyle/>
        <a:p>
          <a:r>
            <a:rPr lang="en-IN"/>
            <a:t>Seruity Governance</a:t>
          </a:r>
        </a:p>
      </dgm:t>
    </dgm:pt>
    <dgm:pt modelId="{6073C84B-147F-4649-A3D5-984C8CDA6649}" type="parTrans" cxnId="{B51990D9-76EA-429D-806F-177E872C32A4}">
      <dgm:prSet/>
      <dgm:spPr/>
      <dgm:t>
        <a:bodyPr/>
        <a:lstStyle/>
        <a:p>
          <a:endParaRPr lang="en-IN"/>
        </a:p>
      </dgm:t>
    </dgm:pt>
    <dgm:pt modelId="{61620D00-0B13-4F45-94EA-683A0A6C6FFA}" type="sibTrans" cxnId="{B51990D9-76EA-429D-806F-177E872C32A4}">
      <dgm:prSet/>
      <dgm:spPr/>
      <dgm:t>
        <a:bodyPr/>
        <a:lstStyle/>
        <a:p>
          <a:endParaRPr lang="en-IN"/>
        </a:p>
      </dgm:t>
    </dgm:pt>
    <dgm:pt modelId="{4200F670-F68F-4E29-A585-BF2887851054}" type="pres">
      <dgm:prSet presAssocID="{8E2553FB-B4A7-4478-896C-4AFAAD7CF162}" presName="Name0" presStyleCnt="0">
        <dgm:presLayoutVars>
          <dgm:dir/>
          <dgm:animLvl val="lvl"/>
          <dgm:resizeHandles val="exact"/>
        </dgm:presLayoutVars>
      </dgm:prSet>
      <dgm:spPr/>
    </dgm:pt>
    <dgm:pt modelId="{0F3E8002-1CC5-437C-99E6-301434459A33}" type="pres">
      <dgm:prSet presAssocID="{64A073B1-EBBA-4D1D-9D84-9BA965C7C4DE}" presName="linNode" presStyleCnt="0"/>
      <dgm:spPr/>
    </dgm:pt>
    <dgm:pt modelId="{C82B4873-2772-42AC-B6F1-EF06296F2C31}" type="pres">
      <dgm:prSet presAssocID="{64A073B1-EBBA-4D1D-9D84-9BA965C7C4DE}" presName="parentText" presStyleLbl="node1" presStyleIdx="0" presStyleCnt="6" custScaleX="118558">
        <dgm:presLayoutVars>
          <dgm:chMax val="1"/>
          <dgm:bulletEnabled val="1"/>
        </dgm:presLayoutVars>
      </dgm:prSet>
      <dgm:spPr/>
    </dgm:pt>
    <dgm:pt modelId="{2626E437-4D1B-4AFC-9CB5-C889644982D0}" type="pres">
      <dgm:prSet presAssocID="{BEF43619-03A9-4849-BDEA-9C5ECC237DCB}" presName="sp" presStyleCnt="0"/>
      <dgm:spPr/>
    </dgm:pt>
    <dgm:pt modelId="{D849817F-6C6B-4F26-B91A-49AB7940DF96}" type="pres">
      <dgm:prSet presAssocID="{72FA6B05-2968-481E-A6FD-C8485F82C609}" presName="linNode" presStyleCnt="0"/>
      <dgm:spPr/>
    </dgm:pt>
    <dgm:pt modelId="{E84EEB77-9EA1-4B69-887A-DE4F36CC139D}" type="pres">
      <dgm:prSet presAssocID="{72FA6B05-2968-481E-A6FD-C8485F82C609}" presName="parentText" presStyleLbl="node1" presStyleIdx="1" presStyleCnt="6" custScaleX="118558">
        <dgm:presLayoutVars>
          <dgm:chMax val="1"/>
          <dgm:bulletEnabled val="1"/>
        </dgm:presLayoutVars>
      </dgm:prSet>
      <dgm:spPr/>
    </dgm:pt>
    <dgm:pt modelId="{ACB5DA51-E9CB-41E5-BD96-B3E5A96B0A29}" type="pres">
      <dgm:prSet presAssocID="{CA51FB0C-C83F-4824-AD94-C41A9DCA790A}" presName="sp" presStyleCnt="0"/>
      <dgm:spPr/>
    </dgm:pt>
    <dgm:pt modelId="{2E34DFD0-0F50-4039-929F-1711744B8574}" type="pres">
      <dgm:prSet presAssocID="{72B6B1C3-BABA-4F8F-8D16-70CBCDE6287A}" presName="linNode" presStyleCnt="0"/>
      <dgm:spPr/>
    </dgm:pt>
    <dgm:pt modelId="{8E16C65F-7027-4500-A233-848BC22DE62D}" type="pres">
      <dgm:prSet presAssocID="{72B6B1C3-BABA-4F8F-8D16-70CBCDE6287A}" presName="parentText" presStyleLbl="node1" presStyleIdx="2" presStyleCnt="6" custScaleX="118558">
        <dgm:presLayoutVars>
          <dgm:chMax val="1"/>
          <dgm:bulletEnabled val="1"/>
        </dgm:presLayoutVars>
      </dgm:prSet>
      <dgm:spPr/>
    </dgm:pt>
    <dgm:pt modelId="{10054A02-8B29-4A28-9FAF-73398509C431}" type="pres">
      <dgm:prSet presAssocID="{C720C642-A6BE-4FBD-A427-FB140BF88914}" presName="sp" presStyleCnt="0"/>
      <dgm:spPr/>
    </dgm:pt>
    <dgm:pt modelId="{311359FC-77E4-4246-A387-0F900DB05113}" type="pres">
      <dgm:prSet presAssocID="{2C6CAC19-22BD-4A70-903E-576D3CADC96F}" presName="linNode" presStyleCnt="0"/>
      <dgm:spPr/>
    </dgm:pt>
    <dgm:pt modelId="{E14F7108-73CD-42ED-8466-BFAF5F9FE7FE}" type="pres">
      <dgm:prSet presAssocID="{2C6CAC19-22BD-4A70-903E-576D3CADC96F}" presName="parentText" presStyleLbl="node1" presStyleIdx="3" presStyleCnt="6" custScaleX="118558">
        <dgm:presLayoutVars>
          <dgm:chMax val="1"/>
          <dgm:bulletEnabled val="1"/>
        </dgm:presLayoutVars>
      </dgm:prSet>
      <dgm:spPr/>
    </dgm:pt>
    <dgm:pt modelId="{1AA3F7BB-A007-4874-8F4E-79869FE4AF81}" type="pres">
      <dgm:prSet presAssocID="{A108F986-B9AA-40A8-B990-0CA2EAE3F819}" presName="sp" presStyleCnt="0"/>
      <dgm:spPr/>
    </dgm:pt>
    <dgm:pt modelId="{E3B254A7-D536-4A36-BEC3-F5711BDD360F}" type="pres">
      <dgm:prSet presAssocID="{523D0358-7519-401C-A5B4-027C7BBA716C}" presName="linNode" presStyleCnt="0"/>
      <dgm:spPr/>
    </dgm:pt>
    <dgm:pt modelId="{B3D0BCDC-5898-4B8A-9386-699777732C03}" type="pres">
      <dgm:prSet presAssocID="{523D0358-7519-401C-A5B4-027C7BBA716C}" presName="parentText" presStyleLbl="node1" presStyleIdx="4" presStyleCnt="6" custScaleX="118558">
        <dgm:presLayoutVars>
          <dgm:chMax val="1"/>
          <dgm:bulletEnabled val="1"/>
        </dgm:presLayoutVars>
      </dgm:prSet>
      <dgm:spPr/>
    </dgm:pt>
    <dgm:pt modelId="{5C60DCB5-F52C-46D3-99D2-A1866FA86CD3}" type="pres">
      <dgm:prSet presAssocID="{ACCCBE4E-655E-4EBE-BDDF-72B441CB92F3}" presName="sp" presStyleCnt="0"/>
      <dgm:spPr/>
    </dgm:pt>
    <dgm:pt modelId="{392C4103-AE97-4495-8386-FC473C1284C6}" type="pres">
      <dgm:prSet presAssocID="{DCD8E8DD-DAFE-4885-8AA4-F268AB8B45A6}" presName="linNode" presStyleCnt="0"/>
      <dgm:spPr/>
    </dgm:pt>
    <dgm:pt modelId="{7711A113-E7FA-4929-A624-52AF6B61ABE1}" type="pres">
      <dgm:prSet presAssocID="{DCD8E8DD-DAFE-4885-8AA4-F268AB8B45A6}" presName="parentText" presStyleLbl="node1" presStyleIdx="5" presStyleCnt="6" custScaleX="118558">
        <dgm:presLayoutVars>
          <dgm:chMax val="1"/>
          <dgm:bulletEnabled val="1"/>
        </dgm:presLayoutVars>
      </dgm:prSet>
      <dgm:spPr/>
    </dgm:pt>
  </dgm:ptLst>
  <dgm:cxnLst>
    <dgm:cxn modelId="{6F2E1D00-04B9-4048-8001-579D866C66CA}" type="presOf" srcId="{2C6CAC19-22BD-4A70-903E-576D3CADC96F}" destId="{E14F7108-73CD-42ED-8466-BFAF5F9FE7FE}" srcOrd="0" destOrd="0" presId="urn:microsoft.com/office/officeart/2005/8/layout/vList5"/>
    <dgm:cxn modelId="{6F175E15-E5A7-4570-B87E-4920ABE60575}" srcId="{8E2553FB-B4A7-4478-896C-4AFAAD7CF162}" destId="{523D0358-7519-401C-A5B4-027C7BBA716C}" srcOrd="4" destOrd="0" parTransId="{22C6B38B-FD72-465C-B782-F2E3AAAB38B4}" sibTransId="{ACCCBE4E-655E-4EBE-BDDF-72B441CB92F3}"/>
    <dgm:cxn modelId="{2A3F1918-66CF-4DC3-81D4-4769C202AC6C}" type="presOf" srcId="{72B6B1C3-BABA-4F8F-8D16-70CBCDE6287A}" destId="{8E16C65F-7027-4500-A233-848BC22DE62D}" srcOrd="0" destOrd="0" presId="urn:microsoft.com/office/officeart/2005/8/layout/vList5"/>
    <dgm:cxn modelId="{71FD602F-E145-4128-8E8B-3ACF4A24CB42}" srcId="{8E2553FB-B4A7-4478-896C-4AFAAD7CF162}" destId="{72B6B1C3-BABA-4F8F-8D16-70CBCDE6287A}" srcOrd="2" destOrd="0" parTransId="{FE60E94B-7BF8-42C6-9B67-A40148C8DF7F}" sibTransId="{C720C642-A6BE-4FBD-A427-FB140BF88914}"/>
    <dgm:cxn modelId="{1E71F13B-2829-4669-A40C-A5474FE54CE1}" type="presOf" srcId="{DCD8E8DD-DAFE-4885-8AA4-F268AB8B45A6}" destId="{7711A113-E7FA-4929-A624-52AF6B61ABE1}" srcOrd="0" destOrd="0" presId="urn:microsoft.com/office/officeart/2005/8/layout/vList5"/>
    <dgm:cxn modelId="{F0F1614B-A86F-414D-9831-E55B900F4655}" type="presOf" srcId="{64A073B1-EBBA-4D1D-9D84-9BA965C7C4DE}" destId="{C82B4873-2772-42AC-B6F1-EF06296F2C31}" srcOrd="0" destOrd="0" presId="urn:microsoft.com/office/officeart/2005/8/layout/vList5"/>
    <dgm:cxn modelId="{768F4A5A-96E0-4021-920C-C13D6FF70EC4}" type="presOf" srcId="{8E2553FB-B4A7-4478-896C-4AFAAD7CF162}" destId="{4200F670-F68F-4E29-A585-BF2887851054}" srcOrd="0" destOrd="0" presId="urn:microsoft.com/office/officeart/2005/8/layout/vList5"/>
    <dgm:cxn modelId="{6969248E-41F9-4DB7-BE6F-3672EBE1C0C0}" type="presOf" srcId="{523D0358-7519-401C-A5B4-027C7BBA716C}" destId="{B3D0BCDC-5898-4B8A-9386-699777732C03}" srcOrd="0" destOrd="0" presId="urn:microsoft.com/office/officeart/2005/8/layout/vList5"/>
    <dgm:cxn modelId="{4816E99F-8147-4848-9276-99D2FEA02AB6}" srcId="{8E2553FB-B4A7-4478-896C-4AFAAD7CF162}" destId="{2C6CAC19-22BD-4A70-903E-576D3CADC96F}" srcOrd="3" destOrd="0" parTransId="{91AF6FF7-E064-44B4-8962-3EFF78C3A8CD}" sibTransId="{A108F986-B9AA-40A8-B990-0CA2EAE3F819}"/>
    <dgm:cxn modelId="{9FED46B2-97FA-40E3-B884-CB07C5F5CE93}" srcId="{8E2553FB-B4A7-4478-896C-4AFAAD7CF162}" destId="{72FA6B05-2968-481E-A6FD-C8485F82C609}" srcOrd="1" destOrd="0" parTransId="{DAD8F426-41CF-41A4-9F99-7A2441BAFD67}" sibTransId="{CA51FB0C-C83F-4824-AD94-C41A9DCA790A}"/>
    <dgm:cxn modelId="{E4C5A2BB-015D-4C49-898B-2CC208EB4345}" srcId="{8E2553FB-B4A7-4478-896C-4AFAAD7CF162}" destId="{64A073B1-EBBA-4D1D-9D84-9BA965C7C4DE}" srcOrd="0" destOrd="0" parTransId="{417447CB-CCFC-4A9F-BC81-C3F3C2969309}" sibTransId="{BEF43619-03A9-4849-BDEA-9C5ECC237DCB}"/>
    <dgm:cxn modelId="{CFCF3CBC-76C9-4459-BC64-5A67A35F44CB}" type="presOf" srcId="{72FA6B05-2968-481E-A6FD-C8485F82C609}" destId="{E84EEB77-9EA1-4B69-887A-DE4F36CC139D}" srcOrd="0" destOrd="0" presId="urn:microsoft.com/office/officeart/2005/8/layout/vList5"/>
    <dgm:cxn modelId="{B51990D9-76EA-429D-806F-177E872C32A4}" srcId="{8E2553FB-B4A7-4478-896C-4AFAAD7CF162}" destId="{DCD8E8DD-DAFE-4885-8AA4-F268AB8B45A6}" srcOrd="5" destOrd="0" parTransId="{6073C84B-147F-4649-A3D5-984C8CDA6649}" sibTransId="{61620D00-0B13-4F45-94EA-683A0A6C6FFA}"/>
    <dgm:cxn modelId="{2BFC3C2A-47F4-456B-B970-E8C557202471}" type="presParOf" srcId="{4200F670-F68F-4E29-A585-BF2887851054}" destId="{0F3E8002-1CC5-437C-99E6-301434459A33}" srcOrd="0" destOrd="0" presId="urn:microsoft.com/office/officeart/2005/8/layout/vList5"/>
    <dgm:cxn modelId="{916F8150-F0BE-4359-B206-AAFD40C40C54}" type="presParOf" srcId="{0F3E8002-1CC5-437C-99E6-301434459A33}" destId="{C82B4873-2772-42AC-B6F1-EF06296F2C31}" srcOrd="0" destOrd="0" presId="urn:microsoft.com/office/officeart/2005/8/layout/vList5"/>
    <dgm:cxn modelId="{91544E0C-255D-4AD1-AA53-C913D911CE31}" type="presParOf" srcId="{4200F670-F68F-4E29-A585-BF2887851054}" destId="{2626E437-4D1B-4AFC-9CB5-C889644982D0}" srcOrd="1" destOrd="0" presId="urn:microsoft.com/office/officeart/2005/8/layout/vList5"/>
    <dgm:cxn modelId="{694B4C2B-CC2D-4BA8-A402-45799E2C6A15}" type="presParOf" srcId="{4200F670-F68F-4E29-A585-BF2887851054}" destId="{D849817F-6C6B-4F26-B91A-49AB7940DF96}" srcOrd="2" destOrd="0" presId="urn:microsoft.com/office/officeart/2005/8/layout/vList5"/>
    <dgm:cxn modelId="{3BC50A5D-AAA3-44FD-B6C8-0ACC6D738C47}" type="presParOf" srcId="{D849817F-6C6B-4F26-B91A-49AB7940DF96}" destId="{E84EEB77-9EA1-4B69-887A-DE4F36CC139D}" srcOrd="0" destOrd="0" presId="urn:microsoft.com/office/officeart/2005/8/layout/vList5"/>
    <dgm:cxn modelId="{4CB0BFA3-F7D2-4EF2-841A-B8E3ADD58EE9}" type="presParOf" srcId="{4200F670-F68F-4E29-A585-BF2887851054}" destId="{ACB5DA51-E9CB-41E5-BD96-B3E5A96B0A29}" srcOrd="3" destOrd="0" presId="urn:microsoft.com/office/officeart/2005/8/layout/vList5"/>
    <dgm:cxn modelId="{346129E6-0580-43A4-8615-A9D14B5A8A66}" type="presParOf" srcId="{4200F670-F68F-4E29-A585-BF2887851054}" destId="{2E34DFD0-0F50-4039-929F-1711744B8574}" srcOrd="4" destOrd="0" presId="urn:microsoft.com/office/officeart/2005/8/layout/vList5"/>
    <dgm:cxn modelId="{9A20E78F-E323-41F8-B43C-FA4603503C30}" type="presParOf" srcId="{2E34DFD0-0F50-4039-929F-1711744B8574}" destId="{8E16C65F-7027-4500-A233-848BC22DE62D}" srcOrd="0" destOrd="0" presId="urn:microsoft.com/office/officeart/2005/8/layout/vList5"/>
    <dgm:cxn modelId="{037078FA-BF90-4222-B024-6B00FE7529B4}" type="presParOf" srcId="{4200F670-F68F-4E29-A585-BF2887851054}" destId="{10054A02-8B29-4A28-9FAF-73398509C431}" srcOrd="5" destOrd="0" presId="urn:microsoft.com/office/officeart/2005/8/layout/vList5"/>
    <dgm:cxn modelId="{B37253FA-3F10-4BEF-849F-CC08B7C28F9D}" type="presParOf" srcId="{4200F670-F68F-4E29-A585-BF2887851054}" destId="{311359FC-77E4-4246-A387-0F900DB05113}" srcOrd="6" destOrd="0" presId="urn:microsoft.com/office/officeart/2005/8/layout/vList5"/>
    <dgm:cxn modelId="{E890437F-295A-42D3-9B44-374ECC2726D4}" type="presParOf" srcId="{311359FC-77E4-4246-A387-0F900DB05113}" destId="{E14F7108-73CD-42ED-8466-BFAF5F9FE7FE}" srcOrd="0" destOrd="0" presId="urn:microsoft.com/office/officeart/2005/8/layout/vList5"/>
    <dgm:cxn modelId="{59975B0E-73A4-4B08-B9B0-402F65D5F542}" type="presParOf" srcId="{4200F670-F68F-4E29-A585-BF2887851054}" destId="{1AA3F7BB-A007-4874-8F4E-79869FE4AF81}" srcOrd="7" destOrd="0" presId="urn:microsoft.com/office/officeart/2005/8/layout/vList5"/>
    <dgm:cxn modelId="{30CA47CF-874B-4477-904D-0FB35DB48BB4}" type="presParOf" srcId="{4200F670-F68F-4E29-A585-BF2887851054}" destId="{E3B254A7-D536-4A36-BEC3-F5711BDD360F}" srcOrd="8" destOrd="0" presId="urn:microsoft.com/office/officeart/2005/8/layout/vList5"/>
    <dgm:cxn modelId="{452310E1-AA85-4327-9BDA-E61E8D6D8D10}" type="presParOf" srcId="{E3B254A7-D536-4A36-BEC3-F5711BDD360F}" destId="{B3D0BCDC-5898-4B8A-9386-699777732C03}" srcOrd="0" destOrd="0" presId="urn:microsoft.com/office/officeart/2005/8/layout/vList5"/>
    <dgm:cxn modelId="{D632069D-3DE3-44F8-9B64-F6E541C19CF5}" type="presParOf" srcId="{4200F670-F68F-4E29-A585-BF2887851054}" destId="{5C60DCB5-F52C-46D3-99D2-A1866FA86CD3}" srcOrd="9" destOrd="0" presId="urn:microsoft.com/office/officeart/2005/8/layout/vList5"/>
    <dgm:cxn modelId="{22C93E39-59D2-435F-B49F-70146A30BC42}" type="presParOf" srcId="{4200F670-F68F-4E29-A585-BF2887851054}" destId="{392C4103-AE97-4495-8386-FC473C1284C6}" srcOrd="10" destOrd="0" presId="urn:microsoft.com/office/officeart/2005/8/layout/vList5"/>
    <dgm:cxn modelId="{7CF95F2B-B8BD-4055-A0ED-F57D412F6389}" type="presParOf" srcId="{392C4103-AE97-4495-8386-FC473C1284C6}" destId="{7711A113-E7FA-4929-A624-52AF6B61ABE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00A5A7-9E4C-49BE-BE3D-BE5D18889D3D}"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1878C05B-D8D0-4F0B-9850-28390D3AC555}">
      <dgm:prSet/>
      <dgm:spPr/>
      <dgm:t>
        <a:bodyPr/>
        <a:lstStyle/>
        <a:p>
          <a:r>
            <a:rPr lang="en-US"/>
            <a:t>Set Approach for doing business</a:t>
          </a:r>
          <a:endParaRPr lang="en-IN"/>
        </a:p>
      </dgm:t>
    </dgm:pt>
    <dgm:pt modelId="{CF657914-3CBD-4B47-BC1C-624D4BD130C9}" type="parTrans" cxnId="{E5DCBE90-B6CD-4FD2-8034-6616831448E5}">
      <dgm:prSet/>
      <dgm:spPr/>
      <dgm:t>
        <a:bodyPr/>
        <a:lstStyle/>
        <a:p>
          <a:endParaRPr lang="en-IN"/>
        </a:p>
      </dgm:t>
    </dgm:pt>
    <dgm:pt modelId="{74B05155-469A-40E4-8406-102FDFF3532D}" type="sibTrans" cxnId="{E5DCBE90-B6CD-4FD2-8034-6616831448E5}">
      <dgm:prSet/>
      <dgm:spPr/>
      <dgm:t>
        <a:bodyPr/>
        <a:lstStyle/>
        <a:p>
          <a:endParaRPr lang="en-IN"/>
        </a:p>
      </dgm:t>
    </dgm:pt>
    <dgm:pt modelId="{79179796-0006-4EB3-B7EE-A0A115521B62}">
      <dgm:prSet/>
      <dgm:spPr/>
      <dgm:t>
        <a:bodyPr/>
        <a:lstStyle/>
        <a:p>
          <a:r>
            <a:rPr lang="en-US"/>
            <a:t>Culture and Integrity</a:t>
          </a:r>
          <a:endParaRPr lang="en-IN"/>
        </a:p>
      </dgm:t>
    </dgm:pt>
    <dgm:pt modelId="{00FED344-9EAA-4C87-8AD9-B38E8DB7C8FD}" type="parTrans" cxnId="{7104D429-07C3-422A-A68A-9FD967110337}">
      <dgm:prSet/>
      <dgm:spPr/>
      <dgm:t>
        <a:bodyPr/>
        <a:lstStyle/>
        <a:p>
          <a:endParaRPr lang="en-IN"/>
        </a:p>
      </dgm:t>
    </dgm:pt>
    <dgm:pt modelId="{2DCF6CBD-A73D-4760-9C73-D648C8C7BE4A}" type="sibTrans" cxnId="{7104D429-07C3-422A-A68A-9FD967110337}">
      <dgm:prSet/>
      <dgm:spPr/>
      <dgm:t>
        <a:bodyPr/>
        <a:lstStyle/>
        <a:p>
          <a:endParaRPr lang="en-IN"/>
        </a:p>
      </dgm:t>
    </dgm:pt>
    <dgm:pt modelId="{005AFAAF-AFE9-454E-A7CA-8EAF07B4A7AB}">
      <dgm:prSet/>
      <dgm:spPr/>
      <dgm:t>
        <a:bodyPr/>
        <a:lstStyle/>
        <a:p>
          <a:r>
            <a:rPr lang="en-US"/>
            <a:t>Authority</a:t>
          </a:r>
          <a:endParaRPr lang="en-IN"/>
        </a:p>
      </dgm:t>
    </dgm:pt>
    <dgm:pt modelId="{BBBA95E7-1B64-45AD-91B9-04ED85F79D75}" type="parTrans" cxnId="{54C143D1-967D-4097-9D9F-52D2D1FA362B}">
      <dgm:prSet/>
      <dgm:spPr/>
      <dgm:t>
        <a:bodyPr/>
        <a:lstStyle/>
        <a:p>
          <a:endParaRPr lang="en-IN"/>
        </a:p>
      </dgm:t>
    </dgm:pt>
    <dgm:pt modelId="{C8C5E698-AE12-4C43-948E-2DA56ABBFF06}" type="sibTrans" cxnId="{54C143D1-967D-4097-9D9F-52D2D1FA362B}">
      <dgm:prSet/>
      <dgm:spPr/>
      <dgm:t>
        <a:bodyPr/>
        <a:lstStyle/>
        <a:p>
          <a:endParaRPr lang="en-IN"/>
        </a:p>
      </dgm:t>
    </dgm:pt>
    <dgm:pt modelId="{3176D0B3-0145-4EB0-A513-7C577525D079}">
      <dgm:prSet/>
      <dgm:spPr/>
      <dgm:t>
        <a:bodyPr/>
        <a:lstStyle/>
        <a:p>
          <a:r>
            <a:rPr lang="en-US"/>
            <a:t>Decision-Making</a:t>
          </a:r>
          <a:endParaRPr lang="en-IN"/>
        </a:p>
      </dgm:t>
    </dgm:pt>
    <dgm:pt modelId="{4F2F5F34-32CC-45BF-A2F8-E8CCD64798CC}" type="parTrans" cxnId="{6A484533-34B5-4986-9B10-ABD824B3CB92}">
      <dgm:prSet/>
      <dgm:spPr/>
      <dgm:t>
        <a:bodyPr/>
        <a:lstStyle/>
        <a:p>
          <a:endParaRPr lang="en-IN"/>
        </a:p>
      </dgm:t>
    </dgm:pt>
    <dgm:pt modelId="{E05883BD-486B-4B05-B660-635B108C50F7}" type="sibTrans" cxnId="{6A484533-34B5-4986-9B10-ABD824B3CB92}">
      <dgm:prSet/>
      <dgm:spPr/>
      <dgm:t>
        <a:bodyPr/>
        <a:lstStyle/>
        <a:p>
          <a:endParaRPr lang="en-IN"/>
        </a:p>
      </dgm:t>
    </dgm:pt>
    <dgm:pt modelId="{A0AF6FCC-132E-4413-AA56-D18A1225D6F2}">
      <dgm:prSet/>
      <dgm:spPr/>
      <dgm:t>
        <a:bodyPr/>
        <a:lstStyle/>
        <a:p>
          <a:r>
            <a:rPr lang="en-US"/>
            <a:t>Accountability</a:t>
          </a:r>
          <a:endParaRPr lang="en-IN"/>
        </a:p>
      </dgm:t>
    </dgm:pt>
    <dgm:pt modelId="{CBF1D92D-3969-4E84-8E87-BD2959277D22}" type="parTrans" cxnId="{8D9F355B-916C-4F35-91B9-E8A12CCF401A}">
      <dgm:prSet/>
      <dgm:spPr/>
      <dgm:t>
        <a:bodyPr/>
        <a:lstStyle/>
        <a:p>
          <a:endParaRPr lang="en-IN"/>
        </a:p>
      </dgm:t>
    </dgm:pt>
    <dgm:pt modelId="{5894B315-E8CD-4070-8AA7-1B70788D4EE5}" type="sibTrans" cxnId="{8D9F355B-916C-4F35-91B9-E8A12CCF401A}">
      <dgm:prSet/>
      <dgm:spPr/>
      <dgm:t>
        <a:bodyPr/>
        <a:lstStyle/>
        <a:p>
          <a:endParaRPr lang="en-IN"/>
        </a:p>
      </dgm:t>
    </dgm:pt>
    <dgm:pt modelId="{44CFBA13-4E3F-4C98-98FE-46C8D7AA3DA7}">
      <dgm:prSet/>
      <dgm:spPr/>
      <dgm:t>
        <a:bodyPr/>
        <a:lstStyle/>
        <a:p>
          <a:r>
            <a:rPr lang="en-US"/>
            <a:t>How are we aligned to business goals</a:t>
          </a:r>
          <a:endParaRPr lang="en-IN"/>
        </a:p>
      </dgm:t>
    </dgm:pt>
    <dgm:pt modelId="{A2251E17-3B54-4C63-B676-8EC89B2762A4}" type="parTrans" cxnId="{C3FFA594-9F93-43C3-B95E-D68867E60985}">
      <dgm:prSet/>
      <dgm:spPr/>
      <dgm:t>
        <a:bodyPr/>
        <a:lstStyle/>
        <a:p>
          <a:endParaRPr lang="en-IN"/>
        </a:p>
      </dgm:t>
    </dgm:pt>
    <dgm:pt modelId="{DCCAE54E-CF5B-4764-9CB8-B8D590B7B478}" type="sibTrans" cxnId="{C3FFA594-9F93-43C3-B95E-D68867E60985}">
      <dgm:prSet/>
      <dgm:spPr/>
      <dgm:t>
        <a:bodyPr/>
        <a:lstStyle/>
        <a:p>
          <a:endParaRPr lang="en-IN"/>
        </a:p>
      </dgm:t>
    </dgm:pt>
    <dgm:pt modelId="{02214420-F6CE-4605-A63F-6408D59DE9FA}" type="pres">
      <dgm:prSet presAssocID="{0000A5A7-9E4C-49BE-BE3D-BE5D18889D3D}" presName="Name0" presStyleCnt="0">
        <dgm:presLayoutVars>
          <dgm:dir/>
          <dgm:animLvl val="lvl"/>
          <dgm:resizeHandles val="exact"/>
        </dgm:presLayoutVars>
      </dgm:prSet>
      <dgm:spPr/>
    </dgm:pt>
    <dgm:pt modelId="{3C21750B-5049-4BA5-8810-9DA48F15B068}" type="pres">
      <dgm:prSet presAssocID="{1878C05B-D8D0-4F0B-9850-28390D3AC555}" presName="linNode" presStyleCnt="0"/>
      <dgm:spPr/>
    </dgm:pt>
    <dgm:pt modelId="{E710EED9-15B4-46AC-A46A-18A1EC8A383D}" type="pres">
      <dgm:prSet presAssocID="{1878C05B-D8D0-4F0B-9850-28390D3AC555}" presName="parentText" presStyleLbl="node1" presStyleIdx="0" presStyleCnt="6" custScaleX="172717">
        <dgm:presLayoutVars>
          <dgm:chMax val="1"/>
          <dgm:bulletEnabled val="1"/>
        </dgm:presLayoutVars>
      </dgm:prSet>
      <dgm:spPr/>
    </dgm:pt>
    <dgm:pt modelId="{EA3D5367-A20B-4B4F-A54C-5D63659345F4}" type="pres">
      <dgm:prSet presAssocID="{74B05155-469A-40E4-8406-102FDFF3532D}" presName="sp" presStyleCnt="0"/>
      <dgm:spPr/>
    </dgm:pt>
    <dgm:pt modelId="{A9FC6C7E-196A-4436-AEC6-EC2D8D1CBE60}" type="pres">
      <dgm:prSet presAssocID="{79179796-0006-4EB3-B7EE-A0A115521B62}" presName="linNode" presStyleCnt="0"/>
      <dgm:spPr/>
    </dgm:pt>
    <dgm:pt modelId="{2254FF3F-17B5-43E6-9879-6B5586036554}" type="pres">
      <dgm:prSet presAssocID="{79179796-0006-4EB3-B7EE-A0A115521B62}" presName="parentText" presStyleLbl="node1" presStyleIdx="1" presStyleCnt="6" custScaleX="172717">
        <dgm:presLayoutVars>
          <dgm:chMax val="1"/>
          <dgm:bulletEnabled val="1"/>
        </dgm:presLayoutVars>
      </dgm:prSet>
      <dgm:spPr/>
    </dgm:pt>
    <dgm:pt modelId="{86144236-3162-43CD-A3EF-C253B2BC4862}" type="pres">
      <dgm:prSet presAssocID="{2DCF6CBD-A73D-4760-9C73-D648C8C7BE4A}" presName="sp" presStyleCnt="0"/>
      <dgm:spPr/>
    </dgm:pt>
    <dgm:pt modelId="{9B17A3BC-9E43-4C56-8997-0079BF64DA84}" type="pres">
      <dgm:prSet presAssocID="{005AFAAF-AFE9-454E-A7CA-8EAF07B4A7AB}" presName="linNode" presStyleCnt="0"/>
      <dgm:spPr/>
    </dgm:pt>
    <dgm:pt modelId="{403D0F19-4980-4046-825D-724B00CDDBC9}" type="pres">
      <dgm:prSet presAssocID="{005AFAAF-AFE9-454E-A7CA-8EAF07B4A7AB}" presName="parentText" presStyleLbl="node1" presStyleIdx="2" presStyleCnt="6" custScaleX="172717">
        <dgm:presLayoutVars>
          <dgm:chMax val="1"/>
          <dgm:bulletEnabled val="1"/>
        </dgm:presLayoutVars>
      </dgm:prSet>
      <dgm:spPr/>
    </dgm:pt>
    <dgm:pt modelId="{BF28A7F7-8C37-4C22-9EE2-30A1B60AC2EB}" type="pres">
      <dgm:prSet presAssocID="{C8C5E698-AE12-4C43-948E-2DA56ABBFF06}" presName="sp" presStyleCnt="0"/>
      <dgm:spPr/>
    </dgm:pt>
    <dgm:pt modelId="{DEFC63E1-BDF0-40EB-BE19-4DB1F479728F}" type="pres">
      <dgm:prSet presAssocID="{3176D0B3-0145-4EB0-A513-7C577525D079}" presName="linNode" presStyleCnt="0"/>
      <dgm:spPr/>
    </dgm:pt>
    <dgm:pt modelId="{B225D127-3143-4F33-99C1-9029DF6C31A8}" type="pres">
      <dgm:prSet presAssocID="{3176D0B3-0145-4EB0-A513-7C577525D079}" presName="parentText" presStyleLbl="node1" presStyleIdx="3" presStyleCnt="6" custScaleX="172717">
        <dgm:presLayoutVars>
          <dgm:chMax val="1"/>
          <dgm:bulletEnabled val="1"/>
        </dgm:presLayoutVars>
      </dgm:prSet>
      <dgm:spPr/>
    </dgm:pt>
    <dgm:pt modelId="{4AB79FC9-E9A8-46B6-8507-F8F34D4EDB59}" type="pres">
      <dgm:prSet presAssocID="{E05883BD-486B-4B05-B660-635B108C50F7}" presName="sp" presStyleCnt="0"/>
      <dgm:spPr/>
    </dgm:pt>
    <dgm:pt modelId="{70FF0076-2EE6-4B1F-9007-2DD6A583A26C}" type="pres">
      <dgm:prSet presAssocID="{A0AF6FCC-132E-4413-AA56-D18A1225D6F2}" presName="linNode" presStyleCnt="0"/>
      <dgm:spPr/>
    </dgm:pt>
    <dgm:pt modelId="{31080529-34FD-4BAB-98EC-F5A14537E370}" type="pres">
      <dgm:prSet presAssocID="{A0AF6FCC-132E-4413-AA56-D18A1225D6F2}" presName="parentText" presStyleLbl="node1" presStyleIdx="4" presStyleCnt="6" custScaleX="172717">
        <dgm:presLayoutVars>
          <dgm:chMax val="1"/>
          <dgm:bulletEnabled val="1"/>
        </dgm:presLayoutVars>
      </dgm:prSet>
      <dgm:spPr/>
    </dgm:pt>
    <dgm:pt modelId="{3E27B45E-5141-4FE7-83D0-BBCDF43A13BC}" type="pres">
      <dgm:prSet presAssocID="{5894B315-E8CD-4070-8AA7-1B70788D4EE5}" presName="sp" presStyleCnt="0"/>
      <dgm:spPr/>
    </dgm:pt>
    <dgm:pt modelId="{DD185F7C-814B-42C3-9E9E-65DDD19346E7}" type="pres">
      <dgm:prSet presAssocID="{44CFBA13-4E3F-4C98-98FE-46C8D7AA3DA7}" presName="linNode" presStyleCnt="0"/>
      <dgm:spPr/>
    </dgm:pt>
    <dgm:pt modelId="{9FC5C8E1-1F2E-4C00-A27E-C00E32A91F3D}" type="pres">
      <dgm:prSet presAssocID="{44CFBA13-4E3F-4C98-98FE-46C8D7AA3DA7}" presName="parentText" presStyleLbl="node1" presStyleIdx="5" presStyleCnt="6" custScaleX="172717">
        <dgm:presLayoutVars>
          <dgm:chMax val="1"/>
          <dgm:bulletEnabled val="1"/>
        </dgm:presLayoutVars>
      </dgm:prSet>
      <dgm:spPr/>
    </dgm:pt>
  </dgm:ptLst>
  <dgm:cxnLst>
    <dgm:cxn modelId="{7104D429-07C3-422A-A68A-9FD967110337}" srcId="{0000A5A7-9E4C-49BE-BE3D-BE5D18889D3D}" destId="{79179796-0006-4EB3-B7EE-A0A115521B62}" srcOrd="1" destOrd="0" parTransId="{00FED344-9EAA-4C87-8AD9-B38E8DB7C8FD}" sibTransId="{2DCF6CBD-A73D-4760-9C73-D648C8C7BE4A}"/>
    <dgm:cxn modelId="{6A484533-34B5-4986-9B10-ABD824B3CB92}" srcId="{0000A5A7-9E4C-49BE-BE3D-BE5D18889D3D}" destId="{3176D0B3-0145-4EB0-A513-7C577525D079}" srcOrd="3" destOrd="0" parTransId="{4F2F5F34-32CC-45BF-A2F8-E8CCD64798CC}" sibTransId="{E05883BD-486B-4B05-B660-635B108C50F7}"/>
    <dgm:cxn modelId="{39661540-02CB-4A83-B6F1-2B0912799053}" type="presOf" srcId="{005AFAAF-AFE9-454E-A7CA-8EAF07B4A7AB}" destId="{403D0F19-4980-4046-825D-724B00CDDBC9}" srcOrd="0" destOrd="0" presId="urn:microsoft.com/office/officeart/2005/8/layout/vList5"/>
    <dgm:cxn modelId="{8D9F355B-916C-4F35-91B9-E8A12CCF401A}" srcId="{0000A5A7-9E4C-49BE-BE3D-BE5D18889D3D}" destId="{A0AF6FCC-132E-4413-AA56-D18A1225D6F2}" srcOrd="4" destOrd="0" parTransId="{CBF1D92D-3969-4E84-8E87-BD2959277D22}" sibTransId="{5894B315-E8CD-4070-8AA7-1B70788D4EE5}"/>
    <dgm:cxn modelId="{8E3FB56E-97D7-4F8D-8341-8D7D19043BC3}" type="presOf" srcId="{79179796-0006-4EB3-B7EE-A0A115521B62}" destId="{2254FF3F-17B5-43E6-9879-6B5586036554}" srcOrd="0" destOrd="0" presId="urn:microsoft.com/office/officeart/2005/8/layout/vList5"/>
    <dgm:cxn modelId="{7F40BC76-56E2-4B23-BA28-986F78C68960}" type="presOf" srcId="{44CFBA13-4E3F-4C98-98FE-46C8D7AA3DA7}" destId="{9FC5C8E1-1F2E-4C00-A27E-C00E32A91F3D}" srcOrd="0" destOrd="0" presId="urn:microsoft.com/office/officeart/2005/8/layout/vList5"/>
    <dgm:cxn modelId="{57023D85-C10C-456B-9915-471C343D6465}" type="presOf" srcId="{3176D0B3-0145-4EB0-A513-7C577525D079}" destId="{B225D127-3143-4F33-99C1-9029DF6C31A8}" srcOrd="0" destOrd="0" presId="urn:microsoft.com/office/officeart/2005/8/layout/vList5"/>
    <dgm:cxn modelId="{E5DCBE90-B6CD-4FD2-8034-6616831448E5}" srcId="{0000A5A7-9E4C-49BE-BE3D-BE5D18889D3D}" destId="{1878C05B-D8D0-4F0B-9850-28390D3AC555}" srcOrd="0" destOrd="0" parTransId="{CF657914-3CBD-4B47-BC1C-624D4BD130C9}" sibTransId="{74B05155-469A-40E4-8406-102FDFF3532D}"/>
    <dgm:cxn modelId="{C3FFA594-9F93-43C3-B95E-D68867E60985}" srcId="{0000A5A7-9E4C-49BE-BE3D-BE5D18889D3D}" destId="{44CFBA13-4E3F-4C98-98FE-46C8D7AA3DA7}" srcOrd="5" destOrd="0" parTransId="{A2251E17-3B54-4C63-B676-8EC89B2762A4}" sibTransId="{DCCAE54E-CF5B-4764-9CB8-B8D590B7B478}"/>
    <dgm:cxn modelId="{E131929B-BAF0-4E36-914D-4604D10CA71F}" type="presOf" srcId="{A0AF6FCC-132E-4413-AA56-D18A1225D6F2}" destId="{31080529-34FD-4BAB-98EC-F5A14537E370}" srcOrd="0" destOrd="0" presId="urn:microsoft.com/office/officeart/2005/8/layout/vList5"/>
    <dgm:cxn modelId="{F94760B5-79AC-4A9A-8DBF-6EE5E95DFB04}" type="presOf" srcId="{0000A5A7-9E4C-49BE-BE3D-BE5D18889D3D}" destId="{02214420-F6CE-4605-A63F-6408D59DE9FA}" srcOrd="0" destOrd="0" presId="urn:microsoft.com/office/officeart/2005/8/layout/vList5"/>
    <dgm:cxn modelId="{54C143D1-967D-4097-9D9F-52D2D1FA362B}" srcId="{0000A5A7-9E4C-49BE-BE3D-BE5D18889D3D}" destId="{005AFAAF-AFE9-454E-A7CA-8EAF07B4A7AB}" srcOrd="2" destOrd="0" parTransId="{BBBA95E7-1B64-45AD-91B9-04ED85F79D75}" sibTransId="{C8C5E698-AE12-4C43-948E-2DA56ABBFF06}"/>
    <dgm:cxn modelId="{639392E4-C94A-4240-89B7-7E58C3D405A3}" type="presOf" srcId="{1878C05B-D8D0-4F0B-9850-28390D3AC555}" destId="{E710EED9-15B4-46AC-A46A-18A1EC8A383D}" srcOrd="0" destOrd="0" presId="urn:microsoft.com/office/officeart/2005/8/layout/vList5"/>
    <dgm:cxn modelId="{5A50E6C0-D7AB-4A3D-95C1-E7700D24B0D8}" type="presParOf" srcId="{02214420-F6CE-4605-A63F-6408D59DE9FA}" destId="{3C21750B-5049-4BA5-8810-9DA48F15B068}" srcOrd="0" destOrd="0" presId="urn:microsoft.com/office/officeart/2005/8/layout/vList5"/>
    <dgm:cxn modelId="{8A078769-056E-42CF-AB89-CE7DC19BCA55}" type="presParOf" srcId="{3C21750B-5049-4BA5-8810-9DA48F15B068}" destId="{E710EED9-15B4-46AC-A46A-18A1EC8A383D}" srcOrd="0" destOrd="0" presId="urn:microsoft.com/office/officeart/2005/8/layout/vList5"/>
    <dgm:cxn modelId="{93C4D826-57B7-4B7A-8F15-EF6FFD11A8EB}" type="presParOf" srcId="{02214420-F6CE-4605-A63F-6408D59DE9FA}" destId="{EA3D5367-A20B-4B4F-A54C-5D63659345F4}" srcOrd="1" destOrd="0" presId="urn:microsoft.com/office/officeart/2005/8/layout/vList5"/>
    <dgm:cxn modelId="{0F2686C9-A143-49CE-9E06-155FE239FC0B}" type="presParOf" srcId="{02214420-F6CE-4605-A63F-6408D59DE9FA}" destId="{A9FC6C7E-196A-4436-AEC6-EC2D8D1CBE60}" srcOrd="2" destOrd="0" presId="urn:microsoft.com/office/officeart/2005/8/layout/vList5"/>
    <dgm:cxn modelId="{DC413CEE-070F-4261-B7EB-5816AE3BB627}" type="presParOf" srcId="{A9FC6C7E-196A-4436-AEC6-EC2D8D1CBE60}" destId="{2254FF3F-17B5-43E6-9879-6B5586036554}" srcOrd="0" destOrd="0" presId="urn:microsoft.com/office/officeart/2005/8/layout/vList5"/>
    <dgm:cxn modelId="{9126FC57-5A09-4E0C-8E0C-FD0014324BEB}" type="presParOf" srcId="{02214420-F6CE-4605-A63F-6408D59DE9FA}" destId="{86144236-3162-43CD-A3EF-C253B2BC4862}" srcOrd="3" destOrd="0" presId="urn:microsoft.com/office/officeart/2005/8/layout/vList5"/>
    <dgm:cxn modelId="{36493BAD-6BC7-4822-AB5A-3A9C7CE575FC}" type="presParOf" srcId="{02214420-F6CE-4605-A63F-6408D59DE9FA}" destId="{9B17A3BC-9E43-4C56-8997-0079BF64DA84}" srcOrd="4" destOrd="0" presId="urn:microsoft.com/office/officeart/2005/8/layout/vList5"/>
    <dgm:cxn modelId="{9066A504-4BCD-4EE2-883C-8F70C01FB03B}" type="presParOf" srcId="{9B17A3BC-9E43-4C56-8997-0079BF64DA84}" destId="{403D0F19-4980-4046-825D-724B00CDDBC9}" srcOrd="0" destOrd="0" presId="urn:microsoft.com/office/officeart/2005/8/layout/vList5"/>
    <dgm:cxn modelId="{5696EDE3-149F-425A-A6B2-513C0975D0F6}" type="presParOf" srcId="{02214420-F6CE-4605-A63F-6408D59DE9FA}" destId="{BF28A7F7-8C37-4C22-9EE2-30A1B60AC2EB}" srcOrd="5" destOrd="0" presId="urn:microsoft.com/office/officeart/2005/8/layout/vList5"/>
    <dgm:cxn modelId="{27ECC6BA-E38E-48DB-AC2B-8A3E47483D33}" type="presParOf" srcId="{02214420-F6CE-4605-A63F-6408D59DE9FA}" destId="{DEFC63E1-BDF0-40EB-BE19-4DB1F479728F}" srcOrd="6" destOrd="0" presId="urn:microsoft.com/office/officeart/2005/8/layout/vList5"/>
    <dgm:cxn modelId="{79B982FD-7A3D-49B4-8642-8DB9E8186CF4}" type="presParOf" srcId="{DEFC63E1-BDF0-40EB-BE19-4DB1F479728F}" destId="{B225D127-3143-4F33-99C1-9029DF6C31A8}" srcOrd="0" destOrd="0" presId="urn:microsoft.com/office/officeart/2005/8/layout/vList5"/>
    <dgm:cxn modelId="{1FA66218-C128-459D-8963-89F982592707}" type="presParOf" srcId="{02214420-F6CE-4605-A63F-6408D59DE9FA}" destId="{4AB79FC9-E9A8-46B6-8507-F8F34D4EDB59}" srcOrd="7" destOrd="0" presId="urn:microsoft.com/office/officeart/2005/8/layout/vList5"/>
    <dgm:cxn modelId="{4F9079EC-F7F0-4344-9097-C4C088E3583A}" type="presParOf" srcId="{02214420-F6CE-4605-A63F-6408D59DE9FA}" destId="{70FF0076-2EE6-4B1F-9007-2DD6A583A26C}" srcOrd="8" destOrd="0" presId="urn:microsoft.com/office/officeart/2005/8/layout/vList5"/>
    <dgm:cxn modelId="{F3778973-1838-4C1C-8A58-2124E43B5A43}" type="presParOf" srcId="{70FF0076-2EE6-4B1F-9007-2DD6A583A26C}" destId="{31080529-34FD-4BAB-98EC-F5A14537E370}" srcOrd="0" destOrd="0" presId="urn:microsoft.com/office/officeart/2005/8/layout/vList5"/>
    <dgm:cxn modelId="{61DBBA2C-0E3D-49E2-8686-445F685EC3EE}" type="presParOf" srcId="{02214420-F6CE-4605-A63F-6408D59DE9FA}" destId="{3E27B45E-5141-4FE7-83D0-BBCDF43A13BC}" srcOrd="9" destOrd="0" presId="urn:microsoft.com/office/officeart/2005/8/layout/vList5"/>
    <dgm:cxn modelId="{43546D6D-D96A-412C-B428-7BC85CD4CD10}" type="presParOf" srcId="{02214420-F6CE-4605-A63F-6408D59DE9FA}" destId="{DD185F7C-814B-42C3-9E9E-65DDD19346E7}" srcOrd="10" destOrd="0" presId="urn:microsoft.com/office/officeart/2005/8/layout/vList5"/>
    <dgm:cxn modelId="{2AA73695-9183-478F-A930-48EBDF29A17C}" type="presParOf" srcId="{DD185F7C-814B-42C3-9E9E-65DDD19346E7}" destId="{9FC5C8E1-1F2E-4C00-A27E-C00E32A91F3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C5AE4A-612A-4680-A5A7-A64842EC9E7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IN"/>
        </a:p>
      </dgm:t>
    </dgm:pt>
    <dgm:pt modelId="{08F57559-22AC-4522-B26C-F69E2633A05B}">
      <dgm:prSet/>
      <dgm:spPr/>
      <dgm:t>
        <a:bodyPr/>
        <a:lstStyle/>
        <a:p>
          <a:r>
            <a:rPr lang="en-US" b="0"/>
            <a:t>Business Usual</a:t>
          </a:r>
          <a:endParaRPr lang="en-IN"/>
        </a:p>
      </dgm:t>
    </dgm:pt>
    <dgm:pt modelId="{AE36EB90-6A53-4F0D-A62D-69EB5A2EF6CE}" type="parTrans" cxnId="{EEEFA683-EB2B-47F0-8ED4-FAC97422B5C5}">
      <dgm:prSet/>
      <dgm:spPr/>
      <dgm:t>
        <a:bodyPr/>
        <a:lstStyle/>
        <a:p>
          <a:endParaRPr lang="en-IN"/>
        </a:p>
      </dgm:t>
    </dgm:pt>
    <dgm:pt modelId="{4E6EAEE7-B557-496F-A5A0-2FCC54CEC0AC}" type="sibTrans" cxnId="{EEEFA683-EB2B-47F0-8ED4-FAC97422B5C5}">
      <dgm:prSet/>
      <dgm:spPr/>
      <dgm:t>
        <a:bodyPr/>
        <a:lstStyle/>
        <a:p>
          <a:endParaRPr lang="en-IN"/>
        </a:p>
      </dgm:t>
    </dgm:pt>
    <dgm:pt modelId="{2991C68C-D7C5-4DA0-86F2-3BA9ED242D39}">
      <dgm:prSet/>
      <dgm:spPr/>
      <dgm:t>
        <a:bodyPr/>
        <a:lstStyle/>
        <a:p>
          <a:r>
            <a:rPr lang="en-US" b="0"/>
            <a:t>Capture evidence during normal business</a:t>
          </a:r>
          <a:endParaRPr lang="en-IN"/>
        </a:p>
      </dgm:t>
    </dgm:pt>
    <dgm:pt modelId="{913BEC15-3E0C-40CB-9A8E-69D414C8BB94}" type="parTrans" cxnId="{2C8FB581-A582-457E-80C5-E6F6B493E83B}">
      <dgm:prSet/>
      <dgm:spPr/>
      <dgm:t>
        <a:bodyPr/>
        <a:lstStyle/>
        <a:p>
          <a:endParaRPr lang="en-IN"/>
        </a:p>
      </dgm:t>
    </dgm:pt>
    <dgm:pt modelId="{87855318-F595-42EB-96E3-D8921401988C}" type="sibTrans" cxnId="{2C8FB581-A582-457E-80C5-E6F6B493E83B}">
      <dgm:prSet/>
      <dgm:spPr/>
      <dgm:t>
        <a:bodyPr/>
        <a:lstStyle/>
        <a:p>
          <a:endParaRPr lang="en-IN"/>
        </a:p>
      </dgm:t>
    </dgm:pt>
    <dgm:pt modelId="{EDCC087F-B860-4F25-9DFA-139E130E8423}">
      <dgm:prSet/>
      <dgm:spPr/>
      <dgm:t>
        <a:bodyPr/>
        <a:lstStyle/>
        <a:p>
          <a:r>
            <a:rPr lang="en-US" b="0"/>
            <a:t>Mandatory Records</a:t>
          </a:r>
          <a:endParaRPr lang="en-IN"/>
        </a:p>
      </dgm:t>
    </dgm:pt>
    <dgm:pt modelId="{C988542D-ED96-4C33-9917-C2DD500FD130}" type="parTrans" cxnId="{D4906C1B-AB55-4952-9440-03BF7FB933AD}">
      <dgm:prSet/>
      <dgm:spPr/>
      <dgm:t>
        <a:bodyPr/>
        <a:lstStyle/>
        <a:p>
          <a:endParaRPr lang="en-IN"/>
        </a:p>
      </dgm:t>
    </dgm:pt>
    <dgm:pt modelId="{41C98D21-8D64-4949-9E2D-1621ED76322E}" type="sibTrans" cxnId="{D4906C1B-AB55-4952-9440-03BF7FB933AD}">
      <dgm:prSet/>
      <dgm:spPr/>
      <dgm:t>
        <a:bodyPr/>
        <a:lstStyle/>
        <a:p>
          <a:endParaRPr lang="en-IN"/>
        </a:p>
      </dgm:t>
    </dgm:pt>
    <dgm:pt modelId="{219B0B50-C029-45E1-970F-83DBA37DEF6C}">
      <dgm:prSet/>
      <dgm:spPr/>
      <dgm:t>
        <a:bodyPr/>
        <a:lstStyle/>
        <a:p>
          <a:r>
            <a:rPr lang="en-US" b="0"/>
            <a:t>Ensure all mandatory records are being kept up to date</a:t>
          </a:r>
          <a:endParaRPr lang="en-IN"/>
        </a:p>
      </dgm:t>
    </dgm:pt>
    <dgm:pt modelId="{C6431E58-8783-4857-897E-8FCDD4DADD83}" type="parTrans" cxnId="{9CEEA618-F8E7-4E99-9D54-F83BD010EF40}">
      <dgm:prSet/>
      <dgm:spPr/>
      <dgm:t>
        <a:bodyPr/>
        <a:lstStyle/>
        <a:p>
          <a:endParaRPr lang="en-IN"/>
        </a:p>
      </dgm:t>
    </dgm:pt>
    <dgm:pt modelId="{8DD77507-26A3-4F24-AF2C-1E0331A6537B}" type="sibTrans" cxnId="{9CEEA618-F8E7-4E99-9D54-F83BD010EF40}">
      <dgm:prSet/>
      <dgm:spPr/>
      <dgm:t>
        <a:bodyPr/>
        <a:lstStyle/>
        <a:p>
          <a:endParaRPr lang="en-IN"/>
        </a:p>
      </dgm:t>
    </dgm:pt>
    <dgm:pt modelId="{3BB36437-88BA-40F7-88C3-80661165487E}">
      <dgm:prSet/>
      <dgm:spPr/>
      <dgm:t>
        <a:bodyPr/>
        <a:lstStyle/>
        <a:p>
          <a:r>
            <a:rPr lang="en-US" b="0"/>
            <a:t>Identify Audit Sample</a:t>
          </a:r>
          <a:endParaRPr lang="en-IN"/>
        </a:p>
      </dgm:t>
    </dgm:pt>
    <dgm:pt modelId="{37CD9993-240E-49E3-9A48-34FC4A0839F6}" type="parTrans" cxnId="{C6C24D3E-DC90-4190-9A62-3DBC762FA297}">
      <dgm:prSet/>
      <dgm:spPr/>
      <dgm:t>
        <a:bodyPr/>
        <a:lstStyle/>
        <a:p>
          <a:endParaRPr lang="en-IN"/>
        </a:p>
      </dgm:t>
    </dgm:pt>
    <dgm:pt modelId="{0E26C935-9BEB-4F48-A07E-F86382F1DD4F}" type="sibTrans" cxnId="{C6C24D3E-DC90-4190-9A62-3DBC762FA297}">
      <dgm:prSet/>
      <dgm:spPr/>
      <dgm:t>
        <a:bodyPr/>
        <a:lstStyle/>
        <a:p>
          <a:endParaRPr lang="en-IN"/>
        </a:p>
      </dgm:t>
    </dgm:pt>
    <dgm:pt modelId="{4B6394F0-E9D4-48C9-A5FE-566064774ED2}">
      <dgm:prSet/>
      <dgm:spPr/>
      <dgm:t>
        <a:bodyPr/>
        <a:lstStyle/>
        <a:p>
          <a:r>
            <a:rPr lang="en-US" b="0"/>
            <a:t>Review sample records for audit</a:t>
          </a:r>
          <a:endParaRPr lang="en-IN"/>
        </a:p>
      </dgm:t>
    </dgm:pt>
    <dgm:pt modelId="{CADF96C4-0A4C-4AF1-9345-0C1E35702740}" type="parTrans" cxnId="{9F94ECF8-0621-42C0-BCEC-345F9E69F7EE}">
      <dgm:prSet/>
      <dgm:spPr/>
      <dgm:t>
        <a:bodyPr/>
        <a:lstStyle/>
        <a:p>
          <a:endParaRPr lang="en-IN"/>
        </a:p>
      </dgm:t>
    </dgm:pt>
    <dgm:pt modelId="{69B24595-C4A1-4D40-BAC3-21D56325D0A5}" type="sibTrans" cxnId="{9F94ECF8-0621-42C0-BCEC-345F9E69F7EE}">
      <dgm:prSet/>
      <dgm:spPr/>
      <dgm:t>
        <a:bodyPr/>
        <a:lstStyle/>
        <a:p>
          <a:endParaRPr lang="en-IN"/>
        </a:p>
      </dgm:t>
    </dgm:pt>
    <dgm:pt modelId="{5FE5D2E0-7084-484C-ABCD-88BCD741B165}">
      <dgm:prSet/>
      <dgm:spPr/>
      <dgm:t>
        <a:bodyPr/>
        <a:lstStyle/>
        <a:p>
          <a:r>
            <a:rPr lang="en-US" b="0"/>
            <a:t>Prepare Audit Evidence Pack</a:t>
          </a:r>
          <a:endParaRPr lang="en-IN"/>
        </a:p>
      </dgm:t>
    </dgm:pt>
    <dgm:pt modelId="{9076B1F9-DA81-4179-BFFB-0CE77C811385}" type="parTrans" cxnId="{3D48953F-B83C-4A58-AAE8-44EAD11D2869}">
      <dgm:prSet/>
      <dgm:spPr/>
      <dgm:t>
        <a:bodyPr/>
        <a:lstStyle/>
        <a:p>
          <a:endParaRPr lang="en-IN"/>
        </a:p>
      </dgm:t>
    </dgm:pt>
    <dgm:pt modelId="{134CFF50-8E96-468B-82DF-7EC63EEE72DB}" type="sibTrans" cxnId="{3D48953F-B83C-4A58-AAE8-44EAD11D2869}">
      <dgm:prSet/>
      <dgm:spPr/>
      <dgm:t>
        <a:bodyPr/>
        <a:lstStyle/>
        <a:p>
          <a:endParaRPr lang="en-IN"/>
        </a:p>
      </dgm:t>
    </dgm:pt>
    <dgm:pt modelId="{1AE536F5-48B5-4B61-A5D9-B91DCB53432E}">
      <dgm:prSet/>
      <dgm:spPr/>
      <dgm:t>
        <a:bodyPr/>
        <a:lstStyle/>
        <a:p>
          <a:r>
            <a:rPr lang="en-US" b="0"/>
            <a:t>All evidence in one place</a:t>
          </a:r>
          <a:endParaRPr lang="en-IN"/>
        </a:p>
      </dgm:t>
    </dgm:pt>
    <dgm:pt modelId="{4293C618-EA02-43C5-8FB9-8CCF0D94476E}" type="parTrans" cxnId="{D4C1B94B-1E99-4CE0-81A7-8F75D3B2600F}">
      <dgm:prSet/>
      <dgm:spPr/>
      <dgm:t>
        <a:bodyPr/>
        <a:lstStyle/>
        <a:p>
          <a:endParaRPr lang="en-IN"/>
        </a:p>
      </dgm:t>
    </dgm:pt>
    <dgm:pt modelId="{7EBD0421-59A6-4675-9EFF-60607F957030}" type="sibTrans" cxnId="{D4C1B94B-1E99-4CE0-81A7-8F75D3B2600F}">
      <dgm:prSet/>
      <dgm:spPr/>
      <dgm:t>
        <a:bodyPr/>
        <a:lstStyle/>
        <a:p>
          <a:endParaRPr lang="en-IN"/>
        </a:p>
      </dgm:t>
    </dgm:pt>
    <dgm:pt modelId="{AE97D03F-D372-4F9D-9C6B-663039F23A1C}">
      <dgm:prSet/>
      <dgm:spPr/>
      <dgm:t>
        <a:bodyPr/>
        <a:lstStyle/>
        <a:p>
          <a:r>
            <a:rPr lang="en-US" b="0"/>
            <a:t>Audit Day</a:t>
          </a:r>
          <a:endParaRPr lang="en-IN"/>
        </a:p>
      </dgm:t>
    </dgm:pt>
    <dgm:pt modelId="{A952BBA7-35E9-43DB-9813-91FF45DB49B5}" type="parTrans" cxnId="{18A88EDD-5EDB-4E74-BE1D-437B46B3F415}">
      <dgm:prSet/>
      <dgm:spPr/>
      <dgm:t>
        <a:bodyPr/>
        <a:lstStyle/>
        <a:p>
          <a:endParaRPr lang="en-IN"/>
        </a:p>
      </dgm:t>
    </dgm:pt>
    <dgm:pt modelId="{BE0F3A16-C832-4813-8FEB-5265C4E96B77}" type="sibTrans" cxnId="{18A88EDD-5EDB-4E74-BE1D-437B46B3F415}">
      <dgm:prSet/>
      <dgm:spPr/>
      <dgm:t>
        <a:bodyPr/>
        <a:lstStyle/>
        <a:p>
          <a:endParaRPr lang="en-IN"/>
        </a:p>
      </dgm:t>
    </dgm:pt>
    <dgm:pt modelId="{5065DA3B-4282-4180-8914-0155DD21823A}">
      <dgm:prSet/>
      <dgm:spPr/>
      <dgm:t>
        <a:bodyPr/>
        <a:lstStyle/>
        <a:p>
          <a:r>
            <a:rPr lang="en-US" b="0"/>
            <a:t>Day audit is scheduled to be undertaken</a:t>
          </a:r>
          <a:endParaRPr lang="en-IN"/>
        </a:p>
      </dgm:t>
    </dgm:pt>
    <dgm:pt modelId="{8CC6C927-57B9-4775-8D5C-D7FDD3BC9454}" type="parTrans" cxnId="{983DFF83-4C9C-4869-93E7-0D71CC0899AA}">
      <dgm:prSet/>
      <dgm:spPr/>
      <dgm:t>
        <a:bodyPr/>
        <a:lstStyle/>
        <a:p>
          <a:endParaRPr lang="en-IN"/>
        </a:p>
      </dgm:t>
    </dgm:pt>
    <dgm:pt modelId="{3E921488-858C-425C-8601-86EDD2BF71AC}" type="sibTrans" cxnId="{983DFF83-4C9C-4869-93E7-0D71CC0899AA}">
      <dgm:prSet/>
      <dgm:spPr/>
      <dgm:t>
        <a:bodyPr/>
        <a:lstStyle/>
        <a:p>
          <a:endParaRPr lang="en-IN"/>
        </a:p>
      </dgm:t>
    </dgm:pt>
    <dgm:pt modelId="{714EB603-8C52-4AB6-973B-77782AD91872}" type="pres">
      <dgm:prSet presAssocID="{26C5AE4A-612A-4680-A5A7-A64842EC9E72}" presName="linear" presStyleCnt="0">
        <dgm:presLayoutVars>
          <dgm:dir/>
          <dgm:animLvl val="lvl"/>
          <dgm:resizeHandles val="exact"/>
        </dgm:presLayoutVars>
      </dgm:prSet>
      <dgm:spPr/>
    </dgm:pt>
    <dgm:pt modelId="{F1556513-B8BE-4D07-BBD4-6BBE0D807AE1}" type="pres">
      <dgm:prSet presAssocID="{08F57559-22AC-4522-B26C-F69E2633A05B}" presName="parentLin" presStyleCnt="0"/>
      <dgm:spPr/>
    </dgm:pt>
    <dgm:pt modelId="{8729F498-2A2C-4921-B1B1-92E2A7E991DA}" type="pres">
      <dgm:prSet presAssocID="{08F57559-22AC-4522-B26C-F69E2633A05B}" presName="parentLeftMargin" presStyleLbl="node1" presStyleIdx="0" presStyleCnt="5"/>
      <dgm:spPr/>
    </dgm:pt>
    <dgm:pt modelId="{C6D65B07-15EE-4F93-98F5-E31781206FCA}" type="pres">
      <dgm:prSet presAssocID="{08F57559-22AC-4522-B26C-F69E2633A05B}" presName="parentText" presStyleLbl="node1" presStyleIdx="0" presStyleCnt="5">
        <dgm:presLayoutVars>
          <dgm:chMax val="0"/>
          <dgm:bulletEnabled val="1"/>
        </dgm:presLayoutVars>
      </dgm:prSet>
      <dgm:spPr/>
    </dgm:pt>
    <dgm:pt modelId="{7BB2DAE5-7176-4C01-A349-9B7F6AB1BC8E}" type="pres">
      <dgm:prSet presAssocID="{08F57559-22AC-4522-B26C-F69E2633A05B}" presName="negativeSpace" presStyleCnt="0"/>
      <dgm:spPr/>
    </dgm:pt>
    <dgm:pt modelId="{331AF7D2-0989-4596-ACC9-FCE9B5332E4B}" type="pres">
      <dgm:prSet presAssocID="{08F57559-22AC-4522-B26C-F69E2633A05B}" presName="childText" presStyleLbl="conFgAcc1" presStyleIdx="0" presStyleCnt="5">
        <dgm:presLayoutVars>
          <dgm:bulletEnabled val="1"/>
        </dgm:presLayoutVars>
      </dgm:prSet>
      <dgm:spPr/>
    </dgm:pt>
    <dgm:pt modelId="{0F3DA3AA-6544-49FD-B738-FC0C40873B96}" type="pres">
      <dgm:prSet presAssocID="{4E6EAEE7-B557-496F-A5A0-2FCC54CEC0AC}" presName="spaceBetweenRectangles" presStyleCnt="0"/>
      <dgm:spPr/>
    </dgm:pt>
    <dgm:pt modelId="{EF36D96F-4170-491E-9606-249AD1F723C6}" type="pres">
      <dgm:prSet presAssocID="{EDCC087F-B860-4F25-9DFA-139E130E8423}" presName="parentLin" presStyleCnt="0"/>
      <dgm:spPr/>
    </dgm:pt>
    <dgm:pt modelId="{62012619-1725-4BFD-9131-5C18ABA74120}" type="pres">
      <dgm:prSet presAssocID="{EDCC087F-B860-4F25-9DFA-139E130E8423}" presName="parentLeftMargin" presStyleLbl="node1" presStyleIdx="0" presStyleCnt="5"/>
      <dgm:spPr/>
    </dgm:pt>
    <dgm:pt modelId="{45A23074-18B5-4FB2-A031-2A1858A7B067}" type="pres">
      <dgm:prSet presAssocID="{EDCC087F-B860-4F25-9DFA-139E130E8423}" presName="parentText" presStyleLbl="node1" presStyleIdx="1" presStyleCnt="5">
        <dgm:presLayoutVars>
          <dgm:chMax val="0"/>
          <dgm:bulletEnabled val="1"/>
        </dgm:presLayoutVars>
      </dgm:prSet>
      <dgm:spPr/>
    </dgm:pt>
    <dgm:pt modelId="{4ED1DB98-15BA-4CD8-B0CD-A7606A3CF897}" type="pres">
      <dgm:prSet presAssocID="{EDCC087F-B860-4F25-9DFA-139E130E8423}" presName="negativeSpace" presStyleCnt="0"/>
      <dgm:spPr/>
    </dgm:pt>
    <dgm:pt modelId="{0312D345-E1E8-4DC2-8014-7CA2CB41F1C7}" type="pres">
      <dgm:prSet presAssocID="{EDCC087F-B860-4F25-9DFA-139E130E8423}" presName="childText" presStyleLbl="conFgAcc1" presStyleIdx="1" presStyleCnt="5">
        <dgm:presLayoutVars>
          <dgm:bulletEnabled val="1"/>
        </dgm:presLayoutVars>
      </dgm:prSet>
      <dgm:spPr/>
    </dgm:pt>
    <dgm:pt modelId="{5373A7AE-7118-4BD3-AA80-23E874915242}" type="pres">
      <dgm:prSet presAssocID="{41C98D21-8D64-4949-9E2D-1621ED76322E}" presName="spaceBetweenRectangles" presStyleCnt="0"/>
      <dgm:spPr/>
    </dgm:pt>
    <dgm:pt modelId="{448657D4-59E4-42B3-90CE-01C45C26C38A}" type="pres">
      <dgm:prSet presAssocID="{3BB36437-88BA-40F7-88C3-80661165487E}" presName="parentLin" presStyleCnt="0"/>
      <dgm:spPr/>
    </dgm:pt>
    <dgm:pt modelId="{22B668D5-1A0D-4AED-AFD5-A7FD42FF625D}" type="pres">
      <dgm:prSet presAssocID="{3BB36437-88BA-40F7-88C3-80661165487E}" presName="parentLeftMargin" presStyleLbl="node1" presStyleIdx="1" presStyleCnt="5"/>
      <dgm:spPr/>
    </dgm:pt>
    <dgm:pt modelId="{3188B907-81FD-4927-80AD-F020165DA700}" type="pres">
      <dgm:prSet presAssocID="{3BB36437-88BA-40F7-88C3-80661165487E}" presName="parentText" presStyleLbl="node1" presStyleIdx="2" presStyleCnt="5">
        <dgm:presLayoutVars>
          <dgm:chMax val="0"/>
          <dgm:bulletEnabled val="1"/>
        </dgm:presLayoutVars>
      </dgm:prSet>
      <dgm:spPr/>
    </dgm:pt>
    <dgm:pt modelId="{A3D4F48E-9ACD-413A-8CEB-1AF50A762DF4}" type="pres">
      <dgm:prSet presAssocID="{3BB36437-88BA-40F7-88C3-80661165487E}" presName="negativeSpace" presStyleCnt="0"/>
      <dgm:spPr/>
    </dgm:pt>
    <dgm:pt modelId="{B78E2BD5-3D41-4732-A152-E4BA3E4F1663}" type="pres">
      <dgm:prSet presAssocID="{3BB36437-88BA-40F7-88C3-80661165487E}" presName="childText" presStyleLbl="conFgAcc1" presStyleIdx="2" presStyleCnt="5">
        <dgm:presLayoutVars>
          <dgm:bulletEnabled val="1"/>
        </dgm:presLayoutVars>
      </dgm:prSet>
      <dgm:spPr/>
    </dgm:pt>
    <dgm:pt modelId="{1101204B-88C7-4B01-8108-D84B30FAE31D}" type="pres">
      <dgm:prSet presAssocID="{0E26C935-9BEB-4F48-A07E-F86382F1DD4F}" presName="spaceBetweenRectangles" presStyleCnt="0"/>
      <dgm:spPr/>
    </dgm:pt>
    <dgm:pt modelId="{BF4087C5-1814-4194-B8C8-00586601F628}" type="pres">
      <dgm:prSet presAssocID="{5FE5D2E0-7084-484C-ABCD-88BCD741B165}" presName="parentLin" presStyleCnt="0"/>
      <dgm:spPr/>
    </dgm:pt>
    <dgm:pt modelId="{5AF48081-0FFD-48FC-A01D-CC4C0C189DD2}" type="pres">
      <dgm:prSet presAssocID="{5FE5D2E0-7084-484C-ABCD-88BCD741B165}" presName="parentLeftMargin" presStyleLbl="node1" presStyleIdx="2" presStyleCnt="5"/>
      <dgm:spPr/>
    </dgm:pt>
    <dgm:pt modelId="{A846D215-5451-4F12-AB95-B046AD024BC5}" type="pres">
      <dgm:prSet presAssocID="{5FE5D2E0-7084-484C-ABCD-88BCD741B165}" presName="parentText" presStyleLbl="node1" presStyleIdx="3" presStyleCnt="5">
        <dgm:presLayoutVars>
          <dgm:chMax val="0"/>
          <dgm:bulletEnabled val="1"/>
        </dgm:presLayoutVars>
      </dgm:prSet>
      <dgm:spPr/>
    </dgm:pt>
    <dgm:pt modelId="{13155335-5F2E-4007-AD67-D04730FBEB3A}" type="pres">
      <dgm:prSet presAssocID="{5FE5D2E0-7084-484C-ABCD-88BCD741B165}" presName="negativeSpace" presStyleCnt="0"/>
      <dgm:spPr/>
    </dgm:pt>
    <dgm:pt modelId="{4EB04BAC-E0DD-4404-BFB6-FD7AB8F4A72E}" type="pres">
      <dgm:prSet presAssocID="{5FE5D2E0-7084-484C-ABCD-88BCD741B165}" presName="childText" presStyleLbl="conFgAcc1" presStyleIdx="3" presStyleCnt="5">
        <dgm:presLayoutVars>
          <dgm:bulletEnabled val="1"/>
        </dgm:presLayoutVars>
      </dgm:prSet>
      <dgm:spPr/>
    </dgm:pt>
    <dgm:pt modelId="{48257C95-6147-4417-B0FA-9C7229FE34A9}" type="pres">
      <dgm:prSet presAssocID="{134CFF50-8E96-468B-82DF-7EC63EEE72DB}" presName="spaceBetweenRectangles" presStyleCnt="0"/>
      <dgm:spPr/>
    </dgm:pt>
    <dgm:pt modelId="{F65351BA-357D-4A5A-A128-80D0E8D8D0D7}" type="pres">
      <dgm:prSet presAssocID="{AE97D03F-D372-4F9D-9C6B-663039F23A1C}" presName="parentLin" presStyleCnt="0"/>
      <dgm:spPr/>
    </dgm:pt>
    <dgm:pt modelId="{EF65797A-257A-4B45-9502-E95C474502DC}" type="pres">
      <dgm:prSet presAssocID="{AE97D03F-D372-4F9D-9C6B-663039F23A1C}" presName="parentLeftMargin" presStyleLbl="node1" presStyleIdx="3" presStyleCnt="5"/>
      <dgm:spPr/>
    </dgm:pt>
    <dgm:pt modelId="{BBCA5EE8-698F-40C7-B0EE-973C68EC6D1F}" type="pres">
      <dgm:prSet presAssocID="{AE97D03F-D372-4F9D-9C6B-663039F23A1C}" presName="parentText" presStyleLbl="node1" presStyleIdx="4" presStyleCnt="5">
        <dgm:presLayoutVars>
          <dgm:chMax val="0"/>
          <dgm:bulletEnabled val="1"/>
        </dgm:presLayoutVars>
      </dgm:prSet>
      <dgm:spPr/>
    </dgm:pt>
    <dgm:pt modelId="{950BA6E8-4C98-4216-99D6-2A4E84D49D9E}" type="pres">
      <dgm:prSet presAssocID="{AE97D03F-D372-4F9D-9C6B-663039F23A1C}" presName="negativeSpace" presStyleCnt="0"/>
      <dgm:spPr/>
    </dgm:pt>
    <dgm:pt modelId="{0D805F3A-2D0D-4666-B2FD-E85BFB5D1D91}" type="pres">
      <dgm:prSet presAssocID="{AE97D03F-D372-4F9D-9C6B-663039F23A1C}" presName="childText" presStyleLbl="conFgAcc1" presStyleIdx="4" presStyleCnt="5">
        <dgm:presLayoutVars>
          <dgm:bulletEnabled val="1"/>
        </dgm:presLayoutVars>
      </dgm:prSet>
      <dgm:spPr/>
    </dgm:pt>
  </dgm:ptLst>
  <dgm:cxnLst>
    <dgm:cxn modelId="{48499D14-0E0E-40FA-9E53-273410B14403}" type="presOf" srcId="{AE97D03F-D372-4F9D-9C6B-663039F23A1C}" destId="{EF65797A-257A-4B45-9502-E95C474502DC}" srcOrd="0" destOrd="0" presId="urn:microsoft.com/office/officeart/2005/8/layout/list1"/>
    <dgm:cxn modelId="{9CEEA618-F8E7-4E99-9D54-F83BD010EF40}" srcId="{EDCC087F-B860-4F25-9DFA-139E130E8423}" destId="{219B0B50-C029-45E1-970F-83DBA37DEF6C}" srcOrd="0" destOrd="0" parTransId="{C6431E58-8783-4857-897E-8FCDD4DADD83}" sibTransId="{8DD77507-26A3-4F24-AF2C-1E0331A6537B}"/>
    <dgm:cxn modelId="{D4906C1B-AB55-4952-9440-03BF7FB933AD}" srcId="{26C5AE4A-612A-4680-A5A7-A64842EC9E72}" destId="{EDCC087F-B860-4F25-9DFA-139E130E8423}" srcOrd="1" destOrd="0" parTransId="{C988542D-ED96-4C33-9917-C2DD500FD130}" sibTransId="{41C98D21-8D64-4949-9E2D-1621ED76322E}"/>
    <dgm:cxn modelId="{421CB11B-C1A2-4F5F-A777-937EDF5E12EF}" type="presOf" srcId="{2991C68C-D7C5-4DA0-86F2-3BA9ED242D39}" destId="{331AF7D2-0989-4596-ACC9-FCE9B5332E4B}" srcOrd="0" destOrd="0" presId="urn:microsoft.com/office/officeart/2005/8/layout/list1"/>
    <dgm:cxn modelId="{7DAE8F37-E86A-406D-B2F7-C5E8338CC950}" type="presOf" srcId="{219B0B50-C029-45E1-970F-83DBA37DEF6C}" destId="{0312D345-E1E8-4DC2-8014-7CA2CB41F1C7}" srcOrd="0" destOrd="0" presId="urn:microsoft.com/office/officeart/2005/8/layout/list1"/>
    <dgm:cxn modelId="{4024063E-76FC-4812-A965-B18392C49A1F}" type="presOf" srcId="{5FE5D2E0-7084-484C-ABCD-88BCD741B165}" destId="{A846D215-5451-4F12-AB95-B046AD024BC5}" srcOrd="1" destOrd="0" presId="urn:microsoft.com/office/officeart/2005/8/layout/list1"/>
    <dgm:cxn modelId="{C6C24D3E-DC90-4190-9A62-3DBC762FA297}" srcId="{26C5AE4A-612A-4680-A5A7-A64842EC9E72}" destId="{3BB36437-88BA-40F7-88C3-80661165487E}" srcOrd="2" destOrd="0" parTransId="{37CD9993-240E-49E3-9A48-34FC4A0839F6}" sibTransId="{0E26C935-9BEB-4F48-A07E-F86382F1DD4F}"/>
    <dgm:cxn modelId="{3D48953F-B83C-4A58-AAE8-44EAD11D2869}" srcId="{26C5AE4A-612A-4680-A5A7-A64842EC9E72}" destId="{5FE5D2E0-7084-484C-ABCD-88BCD741B165}" srcOrd="3" destOrd="0" parTransId="{9076B1F9-DA81-4179-BFFB-0CE77C811385}" sibTransId="{134CFF50-8E96-468B-82DF-7EC63EEE72DB}"/>
    <dgm:cxn modelId="{EDB6DB5B-966D-422C-ABAE-1BD7C356FABA}" type="presOf" srcId="{26C5AE4A-612A-4680-A5A7-A64842EC9E72}" destId="{714EB603-8C52-4AB6-973B-77782AD91872}" srcOrd="0" destOrd="0" presId="urn:microsoft.com/office/officeart/2005/8/layout/list1"/>
    <dgm:cxn modelId="{F3058C60-6D39-449B-AC3D-087A50312309}" type="presOf" srcId="{EDCC087F-B860-4F25-9DFA-139E130E8423}" destId="{62012619-1725-4BFD-9131-5C18ABA74120}" srcOrd="0" destOrd="0" presId="urn:microsoft.com/office/officeart/2005/8/layout/list1"/>
    <dgm:cxn modelId="{56E9D947-83C8-4C60-A329-ECBEA11B6682}" type="presOf" srcId="{AE97D03F-D372-4F9D-9C6B-663039F23A1C}" destId="{BBCA5EE8-698F-40C7-B0EE-973C68EC6D1F}" srcOrd="1" destOrd="0" presId="urn:microsoft.com/office/officeart/2005/8/layout/list1"/>
    <dgm:cxn modelId="{D4C1B94B-1E99-4CE0-81A7-8F75D3B2600F}" srcId="{5FE5D2E0-7084-484C-ABCD-88BCD741B165}" destId="{1AE536F5-48B5-4B61-A5D9-B91DCB53432E}" srcOrd="0" destOrd="0" parTransId="{4293C618-EA02-43C5-8FB9-8CCF0D94476E}" sibTransId="{7EBD0421-59A6-4675-9EFF-60607F957030}"/>
    <dgm:cxn modelId="{A4917F70-77E0-4647-A4CD-BC8FC8B26D42}" type="presOf" srcId="{5FE5D2E0-7084-484C-ABCD-88BCD741B165}" destId="{5AF48081-0FFD-48FC-A01D-CC4C0C189DD2}" srcOrd="0" destOrd="0" presId="urn:microsoft.com/office/officeart/2005/8/layout/list1"/>
    <dgm:cxn modelId="{2C8FB581-A582-457E-80C5-E6F6B493E83B}" srcId="{08F57559-22AC-4522-B26C-F69E2633A05B}" destId="{2991C68C-D7C5-4DA0-86F2-3BA9ED242D39}" srcOrd="0" destOrd="0" parTransId="{913BEC15-3E0C-40CB-9A8E-69D414C8BB94}" sibTransId="{87855318-F595-42EB-96E3-D8921401988C}"/>
    <dgm:cxn modelId="{E5E56D83-7EEA-4730-9464-42CB775A30AC}" type="presOf" srcId="{EDCC087F-B860-4F25-9DFA-139E130E8423}" destId="{45A23074-18B5-4FB2-A031-2A1858A7B067}" srcOrd="1" destOrd="0" presId="urn:microsoft.com/office/officeart/2005/8/layout/list1"/>
    <dgm:cxn modelId="{EEEFA683-EB2B-47F0-8ED4-FAC97422B5C5}" srcId="{26C5AE4A-612A-4680-A5A7-A64842EC9E72}" destId="{08F57559-22AC-4522-B26C-F69E2633A05B}" srcOrd="0" destOrd="0" parTransId="{AE36EB90-6A53-4F0D-A62D-69EB5A2EF6CE}" sibTransId="{4E6EAEE7-B557-496F-A5A0-2FCC54CEC0AC}"/>
    <dgm:cxn modelId="{983DFF83-4C9C-4869-93E7-0D71CC0899AA}" srcId="{AE97D03F-D372-4F9D-9C6B-663039F23A1C}" destId="{5065DA3B-4282-4180-8914-0155DD21823A}" srcOrd="0" destOrd="0" parTransId="{8CC6C927-57B9-4775-8D5C-D7FDD3BC9454}" sibTransId="{3E921488-858C-425C-8601-86EDD2BF71AC}"/>
    <dgm:cxn modelId="{4885AC9A-2043-4082-96C8-6491C91AB491}" type="presOf" srcId="{3BB36437-88BA-40F7-88C3-80661165487E}" destId="{22B668D5-1A0D-4AED-AFD5-A7FD42FF625D}" srcOrd="0" destOrd="0" presId="urn:microsoft.com/office/officeart/2005/8/layout/list1"/>
    <dgm:cxn modelId="{D716A0A7-D003-4B1C-94DB-42174FCC0666}" type="presOf" srcId="{3BB36437-88BA-40F7-88C3-80661165487E}" destId="{3188B907-81FD-4927-80AD-F020165DA700}" srcOrd="1" destOrd="0" presId="urn:microsoft.com/office/officeart/2005/8/layout/list1"/>
    <dgm:cxn modelId="{CA6F3AB1-3E24-4FAA-A77E-7D1457085228}" type="presOf" srcId="{08F57559-22AC-4522-B26C-F69E2633A05B}" destId="{C6D65B07-15EE-4F93-98F5-E31781206FCA}" srcOrd="1" destOrd="0" presId="urn:microsoft.com/office/officeart/2005/8/layout/list1"/>
    <dgm:cxn modelId="{18A88EDD-5EDB-4E74-BE1D-437B46B3F415}" srcId="{26C5AE4A-612A-4680-A5A7-A64842EC9E72}" destId="{AE97D03F-D372-4F9D-9C6B-663039F23A1C}" srcOrd="4" destOrd="0" parTransId="{A952BBA7-35E9-43DB-9813-91FF45DB49B5}" sibTransId="{BE0F3A16-C832-4813-8FEB-5265C4E96B77}"/>
    <dgm:cxn modelId="{45CBA7E1-9917-4599-B7C8-8678F76C7B78}" type="presOf" srcId="{08F57559-22AC-4522-B26C-F69E2633A05B}" destId="{8729F498-2A2C-4921-B1B1-92E2A7E991DA}" srcOrd="0" destOrd="0" presId="urn:microsoft.com/office/officeart/2005/8/layout/list1"/>
    <dgm:cxn modelId="{541BDDE4-EC3F-4FDE-BF47-9AF3C19A2C56}" type="presOf" srcId="{1AE536F5-48B5-4B61-A5D9-B91DCB53432E}" destId="{4EB04BAC-E0DD-4404-BFB6-FD7AB8F4A72E}" srcOrd="0" destOrd="0" presId="urn:microsoft.com/office/officeart/2005/8/layout/list1"/>
    <dgm:cxn modelId="{D07FF1E7-46A2-4060-A82F-FABA25E812BF}" type="presOf" srcId="{4B6394F0-E9D4-48C9-A5FE-566064774ED2}" destId="{B78E2BD5-3D41-4732-A152-E4BA3E4F1663}" srcOrd="0" destOrd="0" presId="urn:microsoft.com/office/officeart/2005/8/layout/list1"/>
    <dgm:cxn modelId="{9F7E81F4-DF11-40EA-8554-FD01776CB6B7}" type="presOf" srcId="{5065DA3B-4282-4180-8914-0155DD21823A}" destId="{0D805F3A-2D0D-4666-B2FD-E85BFB5D1D91}" srcOrd="0" destOrd="0" presId="urn:microsoft.com/office/officeart/2005/8/layout/list1"/>
    <dgm:cxn modelId="{9F94ECF8-0621-42C0-BCEC-345F9E69F7EE}" srcId="{3BB36437-88BA-40F7-88C3-80661165487E}" destId="{4B6394F0-E9D4-48C9-A5FE-566064774ED2}" srcOrd="0" destOrd="0" parTransId="{CADF96C4-0A4C-4AF1-9345-0C1E35702740}" sibTransId="{69B24595-C4A1-4D40-BAC3-21D56325D0A5}"/>
    <dgm:cxn modelId="{40CBD8CF-304F-4321-BC92-F38411D75F9E}" type="presParOf" srcId="{714EB603-8C52-4AB6-973B-77782AD91872}" destId="{F1556513-B8BE-4D07-BBD4-6BBE0D807AE1}" srcOrd="0" destOrd="0" presId="urn:microsoft.com/office/officeart/2005/8/layout/list1"/>
    <dgm:cxn modelId="{939BB61C-367B-4E25-9F1E-A7FF72DA5AC8}" type="presParOf" srcId="{F1556513-B8BE-4D07-BBD4-6BBE0D807AE1}" destId="{8729F498-2A2C-4921-B1B1-92E2A7E991DA}" srcOrd="0" destOrd="0" presId="urn:microsoft.com/office/officeart/2005/8/layout/list1"/>
    <dgm:cxn modelId="{41007CB5-F00C-40DE-88AD-238D630102BE}" type="presParOf" srcId="{F1556513-B8BE-4D07-BBD4-6BBE0D807AE1}" destId="{C6D65B07-15EE-4F93-98F5-E31781206FCA}" srcOrd="1" destOrd="0" presId="urn:microsoft.com/office/officeart/2005/8/layout/list1"/>
    <dgm:cxn modelId="{5A553161-3658-41CE-9829-915AC55D6422}" type="presParOf" srcId="{714EB603-8C52-4AB6-973B-77782AD91872}" destId="{7BB2DAE5-7176-4C01-A349-9B7F6AB1BC8E}" srcOrd="1" destOrd="0" presId="urn:microsoft.com/office/officeart/2005/8/layout/list1"/>
    <dgm:cxn modelId="{BCA88C5B-9188-4292-8027-97D7E1420C24}" type="presParOf" srcId="{714EB603-8C52-4AB6-973B-77782AD91872}" destId="{331AF7D2-0989-4596-ACC9-FCE9B5332E4B}" srcOrd="2" destOrd="0" presId="urn:microsoft.com/office/officeart/2005/8/layout/list1"/>
    <dgm:cxn modelId="{5F2740EA-7ECD-4970-B9B2-5C9EACA55514}" type="presParOf" srcId="{714EB603-8C52-4AB6-973B-77782AD91872}" destId="{0F3DA3AA-6544-49FD-B738-FC0C40873B96}" srcOrd="3" destOrd="0" presId="urn:microsoft.com/office/officeart/2005/8/layout/list1"/>
    <dgm:cxn modelId="{4414A980-F0CF-4024-B764-3AF585B5ECFD}" type="presParOf" srcId="{714EB603-8C52-4AB6-973B-77782AD91872}" destId="{EF36D96F-4170-491E-9606-249AD1F723C6}" srcOrd="4" destOrd="0" presId="urn:microsoft.com/office/officeart/2005/8/layout/list1"/>
    <dgm:cxn modelId="{72EBF9BE-309F-4915-AE7C-CB46BBDD38FD}" type="presParOf" srcId="{EF36D96F-4170-491E-9606-249AD1F723C6}" destId="{62012619-1725-4BFD-9131-5C18ABA74120}" srcOrd="0" destOrd="0" presId="urn:microsoft.com/office/officeart/2005/8/layout/list1"/>
    <dgm:cxn modelId="{D4A6B6DD-D712-43FF-A504-18ADFB681D0E}" type="presParOf" srcId="{EF36D96F-4170-491E-9606-249AD1F723C6}" destId="{45A23074-18B5-4FB2-A031-2A1858A7B067}" srcOrd="1" destOrd="0" presId="urn:microsoft.com/office/officeart/2005/8/layout/list1"/>
    <dgm:cxn modelId="{6D69CC50-B01A-4328-96FF-0A094D7DB7FE}" type="presParOf" srcId="{714EB603-8C52-4AB6-973B-77782AD91872}" destId="{4ED1DB98-15BA-4CD8-B0CD-A7606A3CF897}" srcOrd="5" destOrd="0" presId="urn:microsoft.com/office/officeart/2005/8/layout/list1"/>
    <dgm:cxn modelId="{8CB30178-6172-4732-A59B-B500B60256D1}" type="presParOf" srcId="{714EB603-8C52-4AB6-973B-77782AD91872}" destId="{0312D345-E1E8-4DC2-8014-7CA2CB41F1C7}" srcOrd="6" destOrd="0" presId="urn:microsoft.com/office/officeart/2005/8/layout/list1"/>
    <dgm:cxn modelId="{00DA28DA-432C-4544-83B7-D217F54FB3F1}" type="presParOf" srcId="{714EB603-8C52-4AB6-973B-77782AD91872}" destId="{5373A7AE-7118-4BD3-AA80-23E874915242}" srcOrd="7" destOrd="0" presId="urn:microsoft.com/office/officeart/2005/8/layout/list1"/>
    <dgm:cxn modelId="{BBCE9918-C3E9-4CEC-8D2F-C6AA1ACCC233}" type="presParOf" srcId="{714EB603-8C52-4AB6-973B-77782AD91872}" destId="{448657D4-59E4-42B3-90CE-01C45C26C38A}" srcOrd="8" destOrd="0" presId="urn:microsoft.com/office/officeart/2005/8/layout/list1"/>
    <dgm:cxn modelId="{FD602BA1-08B2-443D-B0D9-1B8597C228B3}" type="presParOf" srcId="{448657D4-59E4-42B3-90CE-01C45C26C38A}" destId="{22B668D5-1A0D-4AED-AFD5-A7FD42FF625D}" srcOrd="0" destOrd="0" presId="urn:microsoft.com/office/officeart/2005/8/layout/list1"/>
    <dgm:cxn modelId="{BDC8AB80-DF20-40CE-ADAB-9D05F09A3502}" type="presParOf" srcId="{448657D4-59E4-42B3-90CE-01C45C26C38A}" destId="{3188B907-81FD-4927-80AD-F020165DA700}" srcOrd="1" destOrd="0" presId="urn:microsoft.com/office/officeart/2005/8/layout/list1"/>
    <dgm:cxn modelId="{7AAF46A2-0428-4747-AFDF-38B0D2B05B80}" type="presParOf" srcId="{714EB603-8C52-4AB6-973B-77782AD91872}" destId="{A3D4F48E-9ACD-413A-8CEB-1AF50A762DF4}" srcOrd="9" destOrd="0" presId="urn:microsoft.com/office/officeart/2005/8/layout/list1"/>
    <dgm:cxn modelId="{47246ED1-FA0C-42C6-8D23-A37D06638035}" type="presParOf" srcId="{714EB603-8C52-4AB6-973B-77782AD91872}" destId="{B78E2BD5-3D41-4732-A152-E4BA3E4F1663}" srcOrd="10" destOrd="0" presId="urn:microsoft.com/office/officeart/2005/8/layout/list1"/>
    <dgm:cxn modelId="{81FD8F76-C6DD-4F39-8327-82068DE1349B}" type="presParOf" srcId="{714EB603-8C52-4AB6-973B-77782AD91872}" destId="{1101204B-88C7-4B01-8108-D84B30FAE31D}" srcOrd="11" destOrd="0" presId="urn:microsoft.com/office/officeart/2005/8/layout/list1"/>
    <dgm:cxn modelId="{B88E895E-60DF-464D-92AF-F3389AE139FD}" type="presParOf" srcId="{714EB603-8C52-4AB6-973B-77782AD91872}" destId="{BF4087C5-1814-4194-B8C8-00586601F628}" srcOrd="12" destOrd="0" presId="urn:microsoft.com/office/officeart/2005/8/layout/list1"/>
    <dgm:cxn modelId="{FA616548-F758-4178-A81D-9C641A3AF3DD}" type="presParOf" srcId="{BF4087C5-1814-4194-B8C8-00586601F628}" destId="{5AF48081-0FFD-48FC-A01D-CC4C0C189DD2}" srcOrd="0" destOrd="0" presId="urn:microsoft.com/office/officeart/2005/8/layout/list1"/>
    <dgm:cxn modelId="{0845A96A-47E3-4548-8DF3-59B66E32FDF5}" type="presParOf" srcId="{BF4087C5-1814-4194-B8C8-00586601F628}" destId="{A846D215-5451-4F12-AB95-B046AD024BC5}" srcOrd="1" destOrd="0" presId="urn:microsoft.com/office/officeart/2005/8/layout/list1"/>
    <dgm:cxn modelId="{4F60AEB6-F153-4A77-BA05-AC38DC1C824A}" type="presParOf" srcId="{714EB603-8C52-4AB6-973B-77782AD91872}" destId="{13155335-5F2E-4007-AD67-D04730FBEB3A}" srcOrd="13" destOrd="0" presId="urn:microsoft.com/office/officeart/2005/8/layout/list1"/>
    <dgm:cxn modelId="{E706BFBD-9614-494C-BB6E-1C210EBFAE09}" type="presParOf" srcId="{714EB603-8C52-4AB6-973B-77782AD91872}" destId="{4EB04BAC-E0DD-4404-BFB6-FD7AB8F4A72E}" srcOrd="14" destOrd="0" presId="urn:microsoft.com/office/officeart/2005/8/layout/list1"/>
    <dgm:cxn modelId="{C3A3ADB8-2D72-4BF0-A667-DE580536895F}" type="presParOf" srcId="{714EB603-8C52-4AB6-973B-77782AD91872}" destId="{48257C95-6147-4417-B0FA-9C7229FE34A9}" srcOrd="15" destOrd="0" presId="urn:microsoft.com/office/officeart/2005/8/layout/list1"/>
    <dgm:cxn modelId="{A239B7D7-B3D4-4C2C-8196-69E66A847CA7}" type="presParOf" srcId="{714EB603-8C52-4AB6-973B-77782AD91872}" destId="{F65351BA-357D-4A5A-A128-80D0E8D8D0D7}" srcOrd="16" destOrd="0" presId="urn:microsoft.com/office/officeart/2005/8/layout/list1"/>
    <dgm:cxn modelId="{F17171AC-41BB-4623-8DCD-041CC9001EB1}" type="presParOf" srcId="{F65351BA-357D-4A5A-A128-80D0E8D8D0D7}" destId="{EF65797A-257A-4B45-9502-E95C474502DC}" srcOrd="0" destOrd="0" presId="urn:microsoft.com/office/officeart/2005/8/layout/list1"/>
    <dgm:cxn modelId="{C1D55D26-2264-4D9E-91E9-00EC477E01CA}" type="presParOf" srcId="{F65351BA-357D-4A5A-A128-80D0E8D8D0D7}" destId="{BBCA5EE8-698F-40C7-B0EE-973C68EC6D1F}" srcOrd="1" destOrd="0" presId="urn:microsoft.com/office/officeart/2005/8/layout/list1"/>
    <dgm:cxn modelId="{23377E2B-AC2F-4F8E-97E2-A8DA8A459A4F}" type="presParOf" srcId="{714EB603-8C52-4AB6-973B-77782AD91872}" destId="{950BA6E8-4C98-4216-99D6-2A4E84D49D9E}" srcOrd="17" destOrd="0" presId="urn:microsoft.com/office/officeart/2005/8/layout/list1"/>
    <dgm:cxn modelId="{667BC7F4-13AC-4F51-BB7F-1E79EA71A9E8}" type="presParOf" srcId="{714EB603-8C52-4AB6-973B-77782AD91872}" destId="{0D805F3A-2D0D-4666-B2FD-E85BFB5D1D91}"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B1967-87A6-49D3-9C9B-575D53C6F857}">
      <dsp:nvSpPr>
        <dsp:cNvPr id="0" name=""/>
        <dsp:cNvSpPr/>
      </dsp:nvSpPr>
      <dsp:spPr>
        <a:xfrm>
          <a:off x="0" y="3947443"/>
          <a:ext cx="11574462" cy="0"/>
        </a:xfrm>
        <a:prstGeom prst="line">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98AE18-28A5-42DA-9359-04D98483E6D1}">
      <dsp:nvSpPr>
        <dsp:cNvPr id="0" name=""/>
        <dsp:cNvSpPr/>
      </dsp:nvSpPr>
      <dsp:spPr>
        <a:xfrm>
          <a:off x="0" y="2761506"/>
          <a:ext cx="11574462" cy="0"/>
        </a:xfrm>
        <a:prstGeom prst="line">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C6D199-8AC2-4125-A2D2-284E099BE535}">
      <dsp:nvSpPr>
        <dsp:cNvPr id="0" name=""/>
        <dsp:cNvSpPr/>
      </dsp:nvSpPr>
      <dsp:spPr>
        <a:xfrm>
          <a:off x="0" y="1575569"/>
          <a:ext cx="11574462" cy="0"/>
        </a:xfrm>
        <a:prstGeom prst="line">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2500C0-10A6-496A-AA37-011B2765D1BB}">
      <dsp:nvSpPr>
        <dsp:cNvPr id="0" name=""/>
        <dsp:cNvSpPr/>
      </dsp:nvSpPr>
      <dsp:spPr>
        <a:xfrm>
          <a:off x="0" y="389632"/>
          <a:ext cx="11574462" cy="0"/>
        </a:xfrm>
        <a:prstGeom prst="line">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D5633A-CB8E-43ED-BE0A-E1BCAF211AF0}">
      <dsp:nvSpPr>
        <dsp:cNvPr id="0" name=""/>
        <dsp:cNvSpPr/>
      </dsp:nvSpPr>
      <dsp:spPr>
        <a:xfrm>
          <a:off x="3009360" y="839"/>
          <a:ext cx="8565101" cy="388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b="0" i="0" kern="1200"/>
            <a:t>Static Application Security Testing</a:t>
          </a:r>
          <a:endParaRPr lang="en-IN" sz="2100" kern="1200"/>
        </a:p>
      </dsp:txBody>
      <dsp:txXfrm>
        <a:off x="3009360" y="839"/>
        <a:ext cx="8565101" cy="388793"/>
      </dsp:txXfrm>
    </dsp:sp>
    <dsp:sp modelId="{1B697ADC-AD3C-4BC7-A53A-B5D7D789B096}">
      <dsp:nvSpPr>
        <dsp:cNvPr id="0" name=""/>
        <dsp:cNvSpPr/>
      </dsp:nvSpPr>
      <dsp:spPr>
        <a:xfrm>
          <a:off x="0" y="839"/>
          <a:ext cx="3009360" cy="388793"/>
        </a:xfrm>
        <a:prstGeom prst="round2SameRect">
          <a:avLst>
            <a:gd name="adj1" fmla="val 16670"/>
            <a:gd name="adj2" fmla="val 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b="0" i="0" kern="1200"/>
            <a:t>SAST</a:t>
          </a:r>
          <a:endParaRPr lang="en-IN" sz="2100" kern="1200"/>
        </a:p>
      </dsp:txBody>
      <dsp:txXfrm>
        <a:off x="18983" y="19822"/>
        <a:ext cx="2971394" cy="369810"/>
      </dsp:txXfrm>
    </dsp:sp>
    <dsp:sp modelId="{88275549-C6C6-4BDD-8372-BBFC50ED2803}">
      <dsp:nvSpPr>
        <dsp:cNvPr id="0" name=""/>
        <dsp:cNvSpPr/>
      </dsp:nvSpPr>
      <dsp:spPr>
        <a:xfrm>
          <a:off x="0" y="389632"/>
          <a:ext cx="11574462" cy="777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None/>
          </a:pPr>
          <a:r>
            <a:rPr lang="en-US" sz="1400" b="0" i="0" kern="1200"/>
            <a:t>   Static analysis, is a testing methodology that analyzes source code to find security vulnerabilities that make your organization’s applications susceptible to attack. “SAST” scans an application before the code is compiled. It's also known as white box testing.</a:t>
          </a:r>
          <a:endParaRPr lang="en-IN" sz="1400" kern="1200"/>
        </a:p>
        <a:p>
          <a:pPr marL="114300" lvl="1" indent="-114300" algn="l" defTabSz="622300">
            <a:lnSpc>
              <a:spcPct val="90000"/>
            </a:lnSpc>
            <a:spcBef>
              <a:spcPct val="0"/>
            </a:spcBef>
            <a:spcAft>
              <a:spcPct val="15000"/>
            </a:spcAft>
            <a:buNone/>
          </a:pPr>
          <a:endParaRPr lang="en-IN" sz="1400" kern="1200"/>
        </a:p>
      </dsp:txBody>
      <dsp:txXfrm>
        <a:off x="0" y="389632"/>
        <a:ext cx="11574462" cy="777703"/>
      </dsp:txXfrm>
    </dsp:sp>
    <dsp:sp modelId="{6127D040-6A24-445C-8604-5EF49F77232E}">
      <dsp:nvSpPr>
        <dsp:cNvPr id="0" name=""/>
        <dsp:cNvSpPr/>
      </dsp:nvSpPr>
      <dsp:spPr>
        <a:xfrm>
          <a:off x="3009360" y="1186776"/>
          <a:ext cx="8565101" cy="388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b="0" i="0" kern="1200"/>
            <a:t>Interactive Application Security Testing</a:t>
          </a:r>
          <a:endParaRPr lang="en-IN" sz="2100" kern="1200"/>
        </a:p>
      </dsp:txBody>
      <dsp:txXfrm>
        <a:off x="3009360" y="1186776"/>
        <a:ext cx="8565101" cy="388793"/>
      </dsp:txXfrm>
    </dsp:sp>
    <dsp:sp modelId="{544DD5A6-AD65-47C7-B0FD-1E28BB6BEA37}">
      <dsp:nvSpPr>
        <dsp:cNvPr id="0" name=""/>
        <dsp:cNvSpPr/>
      </dsp:nvSpPr>
      <dsp:spPr>
        <a:xfrm>
          <a:off x="0" y="1186776"/>
          <a:ext cx="3009360" cy="388793"/>
        </a:xfrm>
        <a:prstGeom prst="round2SameRect">
          <a:avLst>
            <a:gd name="adj1" fmla="val 16670"/>
            <a:gd name="adj2" fmla="val 0"/>
          </a:avLst>
        </a:prstGeom>
        <a:solidFill>
          <a:schemeClr val="accent2">
            <a:hueOff val="-55013"/>
            <a:satOff val="-2193"/>
            <a:lumOff val="4772"/>
            <a:alphaOff val="0"/>
          </a:schemeClr>
        </a:solidFill>
        <a:ln w="25400" cap="flat" cmpd="sng" algn="ctr">
          <a:solidFill>
            <a:schemeClr val="accent2">
              <a:hueOff val="-55013"/>
              <a:satOff val="-2193"/>
              <a:lumOff val="47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b="0" i="0" kern="1200"/>
            <a:t>IAST</a:t>
          </a:r>
          <a:endParaRPr lang="en-IN" sz="2100" kern="1200"/>
        </a:p>
      </dsp:txBody>
      <dsp:txXfrm>
        <a:off x="18983" y="1205759"/>
        <a:ext cx="2971394" cy="369810"/>
      </dsp:txXfrm>
    </dsp:sp>
    <dsp:sp modelId="{CF338B5C-FCDB-43BA-A033-4C936085DA4B}">
      <dsp:nvSpPr>
        <dsp:cNvPr id="0" name=""/>
        <dsp:cNvSpPr/>
      </dsp:nvSpPr>
      <dsp:spPr>
        <a:xfrm>
          <a:off x="0" y="1575569"/>
          <a:ext cx="11574462" cy="777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None/>
          </a:pPr>
          <a:r>
            <a:rPr lang="en-US" sz="1400" b="0" i="0" kern="1200"/>
            <a:t>   IAST analyzes code for security vulnerabilities while the app is run by an automated test, human tester, or any activity “interacting” with the application functionality... IAST works best when deployed in a QA environment with automated functional tests running. </a:t>
          </a:r>
          <a:endParaRPr lang="en-IN" sz="1400" kern="1200"/>
        </a:p>
        <a:p>
          <a:pPr marL="114300" lvl="1" indent="-114300" algn="l" defTabSz="622300">
            <a:lnSpc>
              <a:spcPct val="90000"/>
            </a:lnSpc>
            <a:spcBef>
              <a:spcPct val="0"/>
            </a:spcBef>
            <a:spcAft>
              <a:spcPct val="15000"/>
            </a:spcAft>
            <a:buNone/>
          </a:pPr>
          <a:endParaRPr lang="en-IN" sz="1400" kern="1200"/>
        </a:p>
      </dsp:txBody>
      <dsp:txXfrm>
        <a:off x="0" y="1575569"/>
        <a:ext cx="11574462" cy="777703"/>
      </dsp:txXfrm>
    </dsp:sp>
    <dsp:sp modelId="{2BC3C0EE-67A7-4A34-AC3B-649394A73E67}">
      <dsp:nvSpPr>
        <dsp:cNvPr id="0" name=""/>
        <dsp:cNvSpPr/>
      </dsp:nvSpPr>
      <dsp:spPr>
        <a:xfrm>
          <a:off x="3009360" y="2372713"/>
          <a:ext cx="8565101" cy="388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b="0" i="0" kern="1200"/>
            <a:t>Dynamic Application Security Testing</a:t>
          </a:r>
          <a:endParaRPr lang="en-IN" sz="2100" kern="1200"/>
        </a:p>
      </dsp:txBody>
      <dsp:txXfrm>
        <a:off x="3009360" y="2372713"/>
        <a:ext cx="8565101" cy="388793"/>
      </dsp:txXfrm>
    </dsp:sp>
    <dsp:sp modelId="{D8BBFB63-BEA7-43E4-B43C-DD879FB3D6E9}">
      <dsp:nvSpPr>
        <dsp:cNvPr id="0" name=""/>
        <dsp:cNvSpPr/>
      </dsp:nvSpPr>
      <dsp:spPr>
        <a:xfrm>
          <a:off x="0" y="2372713"/>
          <a:ext cx="3009360" cy="388793"/>
        </a:xfrm>
        <a:prstGeom prst="round2SameRect">
          <a:avLst>
            <a:gd name="adj1" fmla="val 16670"/>
            <a:gd name="adj2" fmla="val 0"/>
          </a:avLst>
        </a:prstGeom>
        <a:solidFill>
          <a:schemeClr val="accent2">
            <a:hueOff val="-110026"/>
            <a:satOff val="-4387"/>
            <a:lumOff val="9543"/>
            <a:alphaOff val="0"/>
          </a:schemeClr>
        </a:solidFill>
        <a:ln w="25400" cap="flat" cmpd="sng" algn="ctr">
          <a:solidFill>
            <a:schemeClr val="accent2">
              <a:hueOff val="-110026"/>
              <a:satOff val="-4387"/>
              <a:lumOff val="95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b="0" i="0" kern="1200"/>
            <a:t>DAST</a:t>
          </a:r>
          <a:endParaRPr lang="en-IN" sz="2100" kern="1200"/>
        </a:p>
      </dsp:txBody>
      <dsp:txXfrm>
        <a:off x="18983" y="2391696"/>
        <a:ext cx="2971394" cy="369810"/>
      </dsp:txXfrm>
    </dsp:sp>
    <dsp:sp modelId="{E1871DA2-01C1-446F-8268-35320183D991}">
      <dsp:nvSpPr>
        <dsp:cNvPr id="0" name=""/>
        <dsp:cNvSpPr/>
      </dsp:nvSpPr>
      <dsp:spPr>
        <a:xfrm>
          <a:off x="0" y="2761506"/>
          <a:ext cx="11574462" cy="777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None/>
          </a:pPr>
          <a:r>
            <a:rPr lang="en-US" sz="1400" b="0" i="0" kern="1200"/>
            <a:t>   A dynamic application security testing tool is a program which communicates with a web application through the web front-end in order to identify potential security vulnerabilities in the web application and architectural weaknesses. It performs a black-box test.</a:t>
          </a:r>
          <a:endParaRPr lang="en-IN" sz="1400" kern="1200"/>
        </a:p>
        <a:p>
          <a:pPr marL="114300" lvl="1" indent="-114300" algn="l" defTabSz="622300">
            <a:lnSpc>
              <a:spcPct val="90000"/>
            </a:lnSpc>
            <a:spcBef>
              <a:spcPct val="0"/>
            </a:spcBef>
            <a:spcAft>
              <a:spcPct val="15000"/>
            </a:spcAft>
            <a:buNone/>
          </a:pPr>
          <a:endParaRPr lang="en-IN" sz="1400" kern="1200"/>
        </a:p>
      </dsp:txBody>
      <dsp:txXfrm>
        <a:off x="0" y="2761506"/>
        <a:ext cx="11574462" cy="777703"/>
      </dsp:txXfrm>
    </dsp:sp>
    <dsp:sp modelId="{07BB8863-30B4-4E40-8327-375BC62BA5F7}">
      <dsp:nvSpPr>
        <dsp:cNvPr id="0" name=""/>
        <dsp:cNvSpPr/>
      </dsp:nvSpPr>
      <dsp:spPr>
        <a:xfrm>
          <a:off x="3009360" y="3558650"/>
          <a:ext cx="8565101" cy="388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IN" sz="2100" b="0" i="0" kern="1200"/>
            <a:t>Run-time Application Security Protection</a:t>
          </a:r>
          <a:endParaRPr lang="en-IN" sz="2100" kern="1200"/>
        </a:p>
      </dsp:txBody>
      <dsp:txXfrm>
        <a:off x="3009360" y="3558650"/>
        <a:ext cx="8565101" cy="388793"/>
      </dsp:txXfrm>
    </dsp:sp>
    <dsp:sp modelId="{F19C18B4-6F4B-4F27-96BE-577C0D2F7027}">
      <dsp:nvSpPr>
        <dsp:cNvPr id="0" name=""/>
        <dsp:cNvSpPr/>
      </dsp:nvSpPr>
      <dsp:spPr>
        <a:xfrm>
          <a:off x="0" y="3558650"/>
          <a:ext cx="3009360" cy="388793"/>
        </a:xfrm>
        <a:prstGeom prst="round2SameRect">
          <a:avLst>
            <a:gd name="adj1" fmla="val 16670"/>
            <a:gd name="adj2" fmla="val 0"/>
          </a:avLst>
        </a:prstGeom>
        <a:solidFill>
          <a:schemeClr val="accent2">
            <a:hueOff val="-165038"/>
            <a:satOff val="-6580"/>
            <a:lumOff val="14315"/>
            <a:alphaOff val="0"/>
          </a:schemeClr>
        </a:solidFill>
        <a:ln w="25400" cap="flat" cmpd="sng" algn="ctr">
          <a:solidFill>
            <a:schemeClr val="accent2">
              <a:hueOff val="-165038"/>
              <a:satOff val="-6580"/>
              <a:lumOff val="143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RAST</a:t>
          </a:r>
          <a:endParaRPr lang="en-IN" sz="2100" kern="1200"/>
        </a:p>
      </dsp:txBody>
      <dsp:txXfrm>
        <a:off x="18983" y="3577633"/>
        <a:ext cx="2971394" cy="369810"/>
      </dsp:txXfrm>
    </dsp:sp>
    <dsp:sp modelId="{880CE1C2-9B15-4554-815B-49DA0058B197}">
      <dsp:nvSpPr>
        <dsp:cNvPr id="0" name=""/>
        <dsp:cNvSpPr/>
      </dsp:nvSpPr>
      <dsp:spPr>
        <a:xfrm>
          <a:off x="0" y="3947443"/>
          <a:ext cx="11574462" cy="777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None/>
          </a:pPr>
          <a:r>
            <a:rPr lang="en-US" sz="1400" b="1" i="0" kern="1200"/>
            <a:t>   RASP, or Run-time Application Security Protection </a:t>
          </a:r>
          <a:r>
            <a:rPr lang="en-US" sz="1400" b="0" i="0" kern="1200"/>
            <a:t>As with IAST, RASP, or Run­time Application Security Protection, works inside the application, but it is less a testing tool and more a security tool. It’s plugged into an application or its run­time environment and can control application execution. </a:t>
          </a:r>
          <a:endParaRPr lang="en-IN" sz="1400" kern="1200"/>
        </a:p>
      </dsp:txBody>
      <dsp:txXfrm>
        <a:off x="0" y="3947443"/>
        <a:ext cx="11574462" cy="777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70500-67A9-4270-8A2E-BCD5D8B0DD6B}">
      <dsp:nvSpPr>
        <dsp:cNvPr id="0" name=""/>
        <dsp:cNvSpPr/>
      </dsp:nvSpPr>
      <dsp:spPr>
        <a:xfrm>
          <a:off x="3617" y="230274"/>
          <a:ext cx="3526593" cy="141063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264160" rIns="462280" bIns="264160" numCol="1" spcCol="1270" anchor="ctr" anchorCtr="0">
          <a:noAutofit/>
        </a:bodyPr>
        <a:lstStyle/>
        <a:p>
          <a:pPr marL="0" lvl="0" indent="0" algn="ctr" defTabSz="2889250">
            <a:lnSpc>
              <a:spcPct val="90000"/>
            </a:lnSpc>
            <a:spcBef>
              <a:spcPct val="0"/>
            </a:spcBef>
            <a:spcAft>
              <a:spcPct val="35000"/>
            </a:spcAft>
            <a:buNone/>
          </a:pPr>
          <a:r>
            <a:rPr lang="en-US" sz="6500" b="0" i="0" kern="1200"/>
            <a:t>SAST</a:t>
          </a:r>
          <a:endParaRPr lang="en-IN" sz="6500" kern="1200"/>
        </a:p>
      </dsp:txBody>
      <dsp:txXfrm>
        <a:off x="3617" y="230274"/>
        <a:ext cx="3526593" cy="1410637"/>
      </dsp:txXfrm>
    </dsp:sp>
    <dsp:sp modelId="{69D196E9-A976-474E-825D-5E46B278C867}">
      <dsp:nvSpPr>
        <dsp:cNvPr id="0" name=""/>
        <dsp:cNvSpPr/>
      </dsp:nvSpPr>
      <dsp:spPr>
        <a:xfrm>
          <a:off x="3617" y="1640912"/>
          <a:ext cx="3526593" cy="285480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b="0" i="0" kern="1200">
              <a:latin typeface="+mj-lt"/>
            </a:rPr>
            <a:t>White Box</a:t>
          </a:r>
          <a:endParaRPr lang="en-IN" sz="2800" kern="1200">
            <a:latin typeface="+mj-lt"/>
          </a:endParaRPr>
        </a:p>
        <a:p>
          <a:pPr marL="285750" lvl="1" indent="-285750" algn="l" defTabSz="1244600">
            <a:lnSpc>
              <a:spcPct val="90000"/>
            </a:lnSpc>
            <a:spcBef>
              <a:spcPct val="0"/>
            </a:spcBef>
            <a:spcAft>
              <a:spcPct val="15000"/>
            </a:spcAft>
            <a:buChar char="•"/>
          </a:pPr>
          <a:r>
            <a:rPr lang="en-US" sz="2800" b="0" i="0" kern="1200">
              <a:latin typeface="+mj-lt"/>
            </a:rPr>
            <a:t>Early &amp; Fast</a:t>
          </a:r>
          <a:endParaRPr lang="en-IN" sz="2800" kern="1200">
            <a:latin typeface="+mj-lt"/>
          </a:endParaRPr>
        </a:p>
        <a:p>
          <a:pPr marL="285750" lvl="1" indent="-285750" algn="l" defTabSz="1244600">
            <a:lnSpc>
              <a:spcPct val="90000"/>
            </a:lnSpc>
            <a:spcBef>
              <a:spcPct val="0"/>
            </a:spcBef>
            <a:spcAft>
              <a:spcPct val="15000"/>
            </a:spcAft>
            <a:buChar char="•"/>
          </a:pPr>
          <a:r>
            <a:rPr lang="en-US" sz="2800" b="0" i="0" kern="1200">
              <a:latin typeface="+mj-lt"/>
            </a:rPr>
            <a:t>Development</a:t>
          </a:r>
          <a:endParaRPr lang="en-IN" sz="2800" kern="1200">
            <a:latin typeface="+mj-lt"/>
          </a:endParaRPr>
        </a:p>
        <a:p>
          <a:pPr marL="285750" lvl="1" indent="-285750" algn="l" defTabSz="1244600">
            <a:lnSpc>
              <a:spcPct val="90000"/>
            </a:lnSpc>
            <a:spcBef>
              <a:spcPct val="0"/>
            </a:spcBef>
            <a:spcAft>
              <a:spcPct val="15000"/>
            </a:spcAft>
            <a:buChar char="•"/>
          </a:pPr>
          <a:r>
            <a:rPr lang="en-US" sz="2800" b="0" i="0" kern="1200">
              <a:latin typeface="+mj-lt"/>
            </a:rPr>
            <a:t>Code</a:t>
          </a:r>
          <a:endParaRPr lang="en-IN" sz="2800" kern="1200">
            <a:latin typeface="+mj-lt"/>
          </a:endParaRPr>
        </a:p>
      </dsp:txBody>
      <dsp:txXfrm>
        <a:off x="3617" y="1640912"/>
        <a:ext cx="3526593" cy="2854800"/>
      </dsp:txXfrm>
    </dsp:sp>
    <dsp:sp modelId="{0E990032-5FAF-4DB9-883F-EDE355B24CA9}">
      <dsp:nvSpPr>
        <dsp:cNvPr id="0" name=""/>
        <dsp:cNvSpPr/>
      </dsp:nvSpPr>
      <dsp:spPr>
        <a:xfrm>
          <a:off x="4023934" y="230274"/>
          <a:ext cx="3526593" cy="1410637"/>
        </a:xfrm>
        <a:prstGeom prst="rect">
          <a:avLst/>
        </a:prstGeom>
        <a:solidFill>
          <a:schemeClr val="accent2">
            <a:hueOff val="-82519"/>
            <a:satOff val="-3290"/>
            <a:lumOff val="7157"/>
            <a:alphaOff val="0"/>
          </a:schemeClr>
        </a:solidFill>
        <a:ln w="25400" cap="flat" cmpd="sng" algn="ctr">
          <a:solidFill>
            <a:schemeClr val="accent2">
              <a:hueOff val="-82519"/>
              <a:satOff val="-3290"/>
              <a:lumOff val="71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264160" rIns="462280" bIns="264160" numCol="1" spcCol="1270" anchor="ctr" anchorCtr="0">
          <a:noAutofit/>
        </a:bodyPr>
        <a:lstStyle/>
        <a:p>
          <a:pPr marL="0" lvl="0" indent="0" algn="ctr" defTabSz="2889250">
            <a:lnSpc>
              <a:spcPct val="90000"/>
            </a:lnSpc>
            <a:spcBef>
              <a:spcPct val="0"/>
            </a:spcBef>
            <a:spcAft>
              <a:spcPct val="35000"/>
            </a:spcAft>
            <a:buNone/>
          </a:pPr>
          <a:r>
            <a:rPr lang="en-US" sz="6500" b="0" i="0" kern="1200"/>
            <a:t>IAST</a:t>
          </a:r>
          <a:endParaRPr lang="en-IN" sz="6500" kern="1200"/>
        </a:p>
      </dsp:txBody>
      <dsp:txXfrm>
        <a:off x="4023934" y="230274"/>
        <a:ext cx="3526593" cy="1410637"/>
      </dsp:txXfrm>
    </dsp:sp>
    <dsp:sp modelId="{F995D477-EE0B-4999-84E6-A80A7C88D906}">
      <dsp:nvSpPr>
        <dsp:cNvPr id="0" name=""/>
        <dsp:cNvSpPr/>
      </dsp:nvSpPr>
      <dsp:spPr>
        <a:xfrm>
          <a:off x="4023934" y="1640912"/>
          <a:ext cx="3526593" cy="2854800"/>
        </a:xfrm>
        <a:prstGeom prst="rect">
          <a:avLst/>
        </a:prstGeom>
        <a:solidFill>
          <a:schemeClr val="accent2">
            <a:tint val="40000"/>
            <a:alpha val="90000"/>
            <a:hueOff val="-137262"/>
            <a:satOff val="11863"/>
            <a:lumOff val="1544"/>
            <a:alphaOff val="0"/>
          </a:schemeClr>
        </a:solidFill>
        <a:ln w="25400" cap="flat" cmpd="sng" algn="ctr">
          <a:solidFill>
            <a:schemeClr val="accent2">
              <a:tint val="40000"/>
              <a:alpha val="90000"/>
              <a:hueOff val="-137262"/>
              <a:satOff val="11863"/>
              <a:lumOff val="15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b="0" i="0" kern="1200">
              <a:latin typeface="+mj-lt"/>
            </a:rPr>
            <a:t>Grey Box</a:t>
          </a:r>
          <a:endParaRPr lang="en-IN" sz="2800" kern="1200">
            <a:latin typeface="+mj-lt"/>
          </a:endParaRPr>
        </a:p>
        <a:p>
          <a:pPr marL="285750" lvl="1" indent="-285750" algn="l" defTabSz="1244600">
            <a:lnSpc>
              <a:spcPct val="90000"/>
            </a:lnSpc>
            <a:spcBef>
              <a:spcPct val="0"/>
            </a:spcBef>
            <a:spcAft>
              <a:spcPct val="15000"/>
            </a:spcAft>
            <a:buChar char="•"/>
          </a:pPr>
          <a:r>
            <a:rPr lang="en-US" sz="2800" b="0" i="0" kern="1200">
              <a:latin typeface="+mj-lt"/>
            </a:rPr>
            <a:t>Fast</a:t>
          </a:r>
          <a:endParaRPr lang="en-IN" sz="2800" kern="1200">
            <a:latin typeface="+mj-lt"/>
          </a:endParaRPr>
        </a:p>
        <a:p>
          <a:pPr marL="285750" lvl="1" indent="-285750" algn="l" defTabSz="1244600">
            <a:lnSpc>
              <a:spcPct val="90000"/>
            </a:lnSpc>
            <a:spcBef>
              <a:spcPct val="0"/>
            </a:spcBef>
            <a:spcAft>
              <a:spcPct val="15000"/>
            </a:spcAft>
            <a:buChar char="•"/>
          </a:pPr>
          <a:r>
            <a:rPr lang="en-US" sz="2800" b="0" i="0" kern="1200">
              <a:latin typeface="+mj-lt"/>
            </a:rPr>
            <a:t>QA</a:t>
          </a:r>
          <a:endParaRPr lang="en-IN" sz="2800" kern="1200">
            <a:latin typeface="+mj-lt"/>
          </a:endParaRPr>
        </a:p>
        <a:p>
          <a:pPr marL="285750" lvl="1" indent="-285750" algn="l" defTabSz="1244600">
            <a:lnSpc>
              <a:spcPct val="90000"/>
            </a:lnSpc>
            <a:spcBef>
              <a:spcPct val="0"/>
            </a:spcBef>
            <a:spcAft>
              <a:spcPct val="15000"/>
            </a:spcAft>
            <a:buChar char="•"/>
          </a:pPr>
          <a:r>
            <a:rPr lang="en-US" sz="2800" b="0" i="0" kern="1200">
              <a:latin typeface="+mj-lt"/>
            </a:rPr>
            <a:t>Running App</a:t>
          </a:r>
          <a:endParaRPr lang="en-IN" sz="2800" kern="1200">
            <a:latin typeface="+mj-lt"/>
          </a:endParaRPr>
        </a:p>
      </dsp:txBody>
      <dsp:txXfrm>
        <a:off x="4023934" y="1640912"/>
        <a:ext cx="3526593" cy="2854800"/>
      </dsp:txXfrm>
    </dsp:sp>
    <dsp:sp modelId="{345E86D6-2C3C-4DC5-97C1-5815530D5EF8}">
      <dsp:nvSpPr>
        <dsp:cNvPr id="0" name=""/>
        <dsp:cNvSpPr/>
      </dsp:nvSpPr>
      <dsp:spPr>
        <a:xfrm>
          <a:off x="8044251" y="230274"/>
          <a:ext cx="3526593" cy="1410637"/>
        </a:xfrm>
        <a:prstGeom prst="rect">
          <a:avLst/>
        </a:prstGeom>
        <a:solidFill>
          <a:schemeClr val="accent2">
            <a:hueOff val="-165038"/>
            <a:satOff val="-6580"/>
            <a:lumOff val="14315"/>
            <a:alphaOff val="0"/>
          </a:schemeClr>
        </a:solidFill>
        <a:ln w="25400" cap="flat" cmpd="sng" algn="ctr">
          <a:solidFill>
            <a:schemeClr val="accent2">
              <a:hueOff val="-165038"/>
              <a:satOff val="-6580"/>
              <a:lumOff val="143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264160" rIns="462280" bIns="264160" numCol="1" spcCol="1270" anchor="ctr" anchorCtr="0">
          <a:noAutofit/>
        </a:bodyPr>
        <a:lstStyle/>
        <a:p>
          <a:pPr marL="0" lvl="0" indent="0" algn="ctr" defTabSz="2889250">
            <a:lnSpc>
              <a:spcPct val="90000"/>
            </a:lnSpc>
            <a:spcBef>
              <a:spcPct val="0"/>
            </a:spcBef>
            <a:spcAft>
              <a:spcPct val="35000"/>
            </a:spcAft>
            <a:buNone/>
          </a:pPr>
          <a:r>
            <a:rPr lang="en-US" sz="6500" b="0" i="0" kern="1200"/>
            <a:t>DAST</a:t>
          </a:r>
          <a:endParaRPr lang="en-IN" sz="6500" kern="1200"/>
        </a:p>
      </dsp:txBody>
      <dsp:txXfrm>
        <a:off x="8044251" y="230274"/>
        <a:ext cx="3526593" cy="1410637"/>
      </dsp:txXfrm>
    </dsp:sp>
    <dsp:sp modelId="{3DF90D03-83D8-4101-99C5-CFB5377FF645}">
      <dsp:nvSpPr>
        <dsp:cNvPr id="0" name=""/>
        <dsp:cNvSpPr/>
      </dsp:nvSpPr>
      <dsp:spPr>
        <a:xfrm>
          <a:off x="8044251" y="1640912"/>
          <a:ext cx="3526593" cy="2854800"/>
        </a:xfrm>
        <a:prstGeom prst="rect">
          <a:avLst/>
        </a:prstGeom>
        <a:solidFill>
          <a:schemeClr val="accent2">
            <a:tint val="40000"/>
            <a:alpha val="90000"/>
            <a:hueOff val="-274524"/>
            <a:satOff val="23727"/>
            <a:lumOff val="3089"/>
            <a:alphaOff val="0"/>
          </a:schemeClr>
        </a:solidFill>
        <a:ln w="25400" cap="flat" cmpd="sng" algn="ctr">
          <a:solidFill>
            <a:schemeClr val="accent2">
              <a:tint val="40000"/>
              <a:alpha val="90000"/>
              <a:hueOff val="-274524"/>
              <a:satOff val="23727"/>
              <a:lumOff val="30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b="0" i="0" kern="1200">
              <a:latin typeface="+mj-lt"/>
            </a:rPr>
            <a:t>Black Box</a:t>
          </a:r>
          <a:endParaRPr lang="en-IN" sz="2800" kern="1200">
            <a:latin typeface="+mj-lt"/>
          </a:endParaRPr>
        </a:p>
        <a:p>
          <a:pPr marL="285750" lvl="1" indent="-285750" algn="l" defTabSz="1244600">
            <a:lnSpc>
              <a:spcPct val="90000"/>
            </a:lnSpc>
            <a:spcBef>
              <a:spcPct val="0"/>
            </a:spcBef>
            <a:spcAft>
              <a:spcPct val="15000"/>
            </a:spcAft>
            <a:buChar char="•"/>
          </a:pPr>
          <a:r>
            <a:rPr lang="en-US" sz="2800" b="0" i="0" kern="1200">
              <a:latin typeface="+mj-lt"/>
            </a:rPr>
            <a:t>Slow Late</a:t>
          </a:r>
          <a:endParaRPr lang="en-IN" sz="2800" kern="1200">
            <a:latin typeface="+mj-lt"/>
          </a:endParaRPr>
        </a:p>
        <a:p>
          <a:pPr marL="285750" lvl="1" indent="-285750" algn="l" defTabSz="1244600">
            <a:lnSpc>
              <a:spcPct val="90000"/>
            </a:lnSpc>
            <a:spcBef>
              <a:spcPct val="0"/>
            </a:spcBef>
            <a:spcAft>
              <a:spcPct val="15000"/>
            </a:spcAft>
            <a:buChar char="•"/>
          </a:pPr>
          <a:r>
            <a:rPr lang="en-US" sz="2800" b="0" i="0" kern="1200">
              <a:latin typeface="+mj-lt"/>
            </a:rPr>
            <a:t>Security Gate</a:t>
          </a:r>
          <a:endParaRPr lang="en-IN" sz="2800" kern="1200">
            <a:latin typeface="+mj-lt"/>
          </a:endParaRPr>
        </a:p>
        <a:p>
          <a:pPr marL="285750" lvl="1" indent="-285750" algn="l" defTabSz="1244600">
            <a:lnSpc>
              <a:spcPct val="90000"/>
            </a:lnSpc>
            <a:spcBef>
              <a:spcPct val="0"/>
            </a:spcBef>
            <a:spcAft>
              <a:spcPct val="15000"/>
            </a:spcAft>
            <a:buChar char="•"/>
          </a:pPr>
          <a:r>
            <a:rPr lang="en-US" sz="2800" b="0" i="0" kern="1200">
              <a:latin typeface="+mj-lt"/>
            </a:rPr>
            <a:t>Attacks</a:t>
          </a:r>
          <a:endParaRPr lang="en-IN" sz="2800" kern="1200">
            <a:latin typeface="+mj-lt"/>
          </a:endParaRPr>
        </a:p>
      </dsp:txBody>
      <dsp:txXfrm>
        <a:off x="8044251" y="1640912"/>
        <a:ext cx="3526593" cy="285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B4873-2772-42AC-B6F1-EF06296F2C31}">
      <dsp:nvSpPr>
        <dsp:cNvPr id="0" name=""/>
        <dsp:cNvSpPr/>
      </dsp:nvSpPr>
      <dsp:spPr>
        <a:xfrm>
          <a:off x="3317189" y="1298"/>
          <a:ext cx="4940082" cy="75574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Corporate Governance</a:t>
          </a:r>
        </a:p>
      </dsp:txBody>
      <dsp:txXfrm>
        <a:off x="3354081" y="38190"/>
        <a:ext cx="4866298" cy="681958"/>
      </dsp:txXfrm>
    </dsp:sp>
    <dsp:sp modelId="{E84EEB77-9EA1-4B69-887A-DE4F36CC139D}">
      <dsp:nvSpPr>
        <dsp:cNvPr id="0" name=""/>
        <dsp:cNvSpPr/>
      </dsp:nvSpPr>
      <dsp:spPr>
        <a:xfrm>
          <a:off x="3317189" y="794827"/>
          <a:ext cx="4940082" cy="755742"/>
        </a:xfrm>
        <a:prstGeom prst="roundRect">
          <a:avLst/>
        </a:prstGeom>
        <a:solidFill>
          <a:schemeClr val="accent2">
            <a:hueOff val="-33008"/>
            <a:satOff val="-1316"/>
            <a:lumOff val="2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Financial Governance</a:t>
          </a:r>
        </a:p>
      </dsp:txBody>
      <dsp:txXfrm>
        <a:off x="3354081" y="831719"/>
        <a:ext cx="4866298" cy="681958"/>
      </dsp:txXfrm>
    </dsp:sp>
    <dsp:sp modelId="{8E16C65F-7027-4500-A233-848BC22DE62D}">
      <dsp:nvSpPr>
        <dsp:cNvPr id="0" name=""/>
        <dsp:cNvSpPr/>
      </dsp:nvSpPr>
      <dsp:spPr>
        <a:xfrm>
          <a:off x="3317189" y="1588357"/>
          <a:ext cx="4940082" cy="755742"/>
        </a:xfrm>
        <a:prstGeom prst="roundRect">
          <a:avLst/>
        </a:prstGeom>
        <a:solidFill>
          <a:schemeClr val="accent2">
            <a:hueOff val="-66015"/>
            <a:satOff val="-2632"/>
            <a:lumOff val="5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Project Governance</a:t>
          </a:r>
        </a:p>
      </dsp:txBody>
      <dsp:txXfrm>
        <a:off x="3354081" y="1625249"/>
        <a:ext cx="4866298" cy="681958"/>
      </dsp:txXfrm>
    </dsp:sp>
    <dsp:sp modelId="{E14F7108-73CD-42ED-8466-BFAF5F9FE7FE}">
      <dsp:nvSpPr>
        <dsp:cNvPr id="0" name=""/>
        <dsp:cNvSpPr/>
      </dsp:nvSpPr>
      <dsp:spPr>
        <a:xfrm>
          <a:off x="3317189" y="2381887"/>
          <a:ext cx="4940082" cy="755742"/>
        </a:xfrm>
        <a:prstGeom prst="roundRect">
          <a:avLst/>
        </a:prstGeom>
        <a:solidFill>
          <a:schemeClr val="accent2">
            <a:hueOff val="-99023"/>
            <a:satOff val="-3948"/>
            <a:lumOff val="85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IT Governance</a:t>
          </a:r>
        </a:p>
      </dsp:txBody>
      <dsp:txXfrm>
        <a:off x="3354081" y="2418779"/>
        <a:ext cx="4866298" cy="681958"/>
      </dsp:txXfrm>
    </dsp:sp>
    <dsp:sp modelId="{B3D0BCDC-5898-4B8A-9386-699777732C03}">
      <dsp:nvSpPr>
        <dsp:cNvPr id="0" name=""/>
        <dsp:cNvSpPr/>
      </dsp:nvSpPr>
      <dsp:spPr>
        <a:xfrm>
          <a:off x="3317189" y="3175416"/>
          <a:ext cx="4940082" cy="755742"/>
        </a:xfrm>
        <a:prstGeom prst="roundRect">
          <a:avLst/>
        </a:prstGeom>
        <a:solidFill>
          <a:schemeClr val="accent2">
            <a:hueOff val="-132031"/>
            <a:satOff val="-5264"/>
            <a:lumOff val="114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Public Governance</a:t>
          </a:r>
        </a:p>
      </dsp:txBody>
      <dsp:txXfrm>
        <a:off x="3354081" y="3212308"/>
        <a:ext cx="4866298" cy="681958"/>
      </dsp:txXfrm>
    </dsp:sp>
    <dsp:sp modelId="{7711A113-E7FA-4929-A624-52AF6B61ABE1}">
      <dsp:nvSpPr>
        <dsp:cNvPr id="0" name=""/>
        <dsp:cNvSpPr/>
      </dsp:nvSpPr>
      <dsp:spPr>
        <a:xfrm>
          <a:off x="3317189" y="3968946"/>
          <a:ext cx="4940082" cy="755742"/>
        </a:xfrm>
        <a:prstGeom prst="roundRect">
          <a:avLst/>
        </a:prstGeom>
        <a:solidFill>
          <a:schemeClr val="accent2">
            <a:hueOff val="-165038"/>
            <a:satOff val="-6580"/>
            <a:lumOff val="143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Seruity Governance</a:t>
          </a:r>
        </a:p>
      </dsp:txBody>
      <dsp:txXfrm>
        <a:off x="3354081" y="4005838"/>
        <a:ext cx="4866298" cy="6819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0EED9-15B4-46AC-A46A-18A1EC8A383D}">
      <dsp:nvSpPr>
        <dsp:cNvPr id="0" name=""/>
        <dsp:cNvSpPr/>
      </dsp:nvSpPr>
      <dsp:spPr>
        <a:xfrm>
          <a:off x="2213117" y="1298"/>
          <a:ext cx="7276607" cy="75574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Set Approach for doing business</a:t>
          </a:r>
          <a:endParaRPr lang="en-IN" sz="3000" kern="1200"/>
        </a:p>
      </dsp:txBody>
      <dsp:txXfrm>
        <a:off x="2250009" y="38190"/>
        <a:ext cx="7202823" cy="681958"/>
      </dsp:txXfrm>
    </dsp:sp>
    <dsp:sp modelId="{2254FF3F-17B5-43E6-9879-6B5586036554}">
      <dsp:nvSpPr>
        <dsp:cNvPr id="0" name=""/>
        <dsp:cNvSpPr/>
      </dsp:nvSpPr>
      <dsp:spPr>
        <a:xfrm>
          <a:off x="2213117" y="794827"/>
          <a:ext cx="7276607" cy="755742"/>
        </a:xfrm>
        <a:prstGeom prst="roundRect">
          <a:avLst/>
        </a:prstGeom>
        <a:solidFill>
          <a:schemeClr val="accent2">
            <a:hueOff val="-33008"/>
            <a:satOff val="-1316"/>
            <a:lumOff val="2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Culture and Integrity</a:t>
          </a:r>
          <a:endParaRPr lang="en-IN" sz="3000" kern="1200"/>
        </a:p>
      </dsp:txBody>
      <dsp:txXfrm>
        <a:off x="2250009" y="831719"/>
        <a:ext cx="7202823" cy="681958"/>
      </dsp:txXfrm>
    </dsp:sp>
    <dsp:sp modelId="{403D0F19-4980-4046-825D-724B00CDDBC9}">
      <dsp:nvSpPr>
        <dsp:cNvPr id="0" name=""/>
        <dsp:cNvSpPr/>
      </dsp:nvSpPr>
      <dsp:spPr>
        <a:xfrm>
          <a:off x="2213117" y="1588357"/>
          <a:ext cx="7276607" cy="755742"/>
        </a:xfrm>
        <a:prstGeom prst="roundRect">
          <a:avLst/>
        </a:prstGeom>
        <a:solidFill>
          <a:schemeClr val="accent2">
            <a:hueOff val="-66015"/>
            <a:satOff val="-2632"/>
            <a:lumOff val="5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Authority</a:t>
          </a:r>
          <a:endParaRPr lang="en-IN" sz="3000" kern="1200"/>
        </a:p>
      </dsp:txBody>
      <dsp:txXfrm>
        <a:off x="2250009" y="1625249"/>
        <a:ext cx="7202823" cy="681958"/>
      </dsp:txXfrm>
    </dsp:sp>
    <dsp:sp modelId="{B225D127-3143-4F33-99C1-9029DF6C31A8}">
      <dsp:nvSpPr>
        <dsp:cNvPr id="0" name=""/>
        <dsp:cNvSpPr/>
      </dsp:nvSpPr>
      <dsp:spPr>
        <a:xfrm>
          <a:off x="2213117" y="2381887"/>
          <a:ext cx="7276607" cy="755742"/>
        </a:xfrm>
        <a:prstGeom prst="roundRect">
          <a:avLst/>
        </a:prstGeom>
        <a:solidFill>
          <a:schemeClr val="accent2">
            <a:hueOff val="-99023"/>
            <a:satOff val="-3948"/>
            <a:lumOff val="85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Decision-Making</a:t>
          </a:r>
          <a:endParaRPr lang="en-IN" sz="3000" kern="1200"/>
        </a:p>
      </dsp:txBody>
      <dsp:txXfrm>
        <a:off x="2250009" y="2418779"/>
        <a:ext cx="7202823" cy="681958"/>
      </dsp:txXfrm>
    </dsp:sp>
    <dsp:sp modelId="{31080529-34FD-4BAB-98EC-F5A14537E370}">
      <dsp:nvSpPr>
        <dsp:cNvPr id="0" name=""/>
        <dsp:cNvSpPr/>
      </dsp:nvSpPr>
      <dsp:spPr>
        <a:xfrm>
          <a:off x="2213117" y="3175416"/>
          <a:ext cx="7276607" cy="755742"/>
        </a:xfrm>
        <a:prstGeom prst="roundRect">
          <a:avLst/>
        </a:prstGeom>
        <a:solidFill>
          <a:schemeClr val="accent2">
            <a:hueOff val="-132031"/>
            <a:satOff val="-5264"/>
            <a:lumOff val="114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Accountability</a:t>
          </a:r>
          <a:endParaRPr lang="en-IN" sz="3000" kern="1200"/>
        </a:p>
      </dsp:txBody>
      <dsp:txXfrm>
        <a:off x="2250009" y="3212308"/>
        <a:ext cx="7202823" cy="681958"/>
      </dsp:txXfrm>
    </dsp:sp>
    <dsp:sp modelId="{9FC5C8E1-1F2E-4C00-A27E-C00E32A91F3D}">
      <dsp:nvSpPr>
        <dsp:cNvPr id="0" name=""/>
        <dsp:cNvSpPr/>
      </dsp:nvSpPr>
      <dsp:spPr>
        <a:xfrm>
          <a:off x="2213117" y="3968946"/>
          <a:ext cx="7276607" cy="755742"/>
        </a:xfrm>
        <a:prstGeom prst="roundRect">
          <a:avLst/>
        </a:prstGeom>
        <a:solidFill>
          <a:schemeClr val="accent2">
            <a:hueOff val="-165038"/>
            <a:satOff val="-6580"/>
            <a:lumOff val="143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How are we aligned to business goals</a:t>
          </a:r>
          <a:endParaRPr lang="en-IN" sz="2900" kern="1200"/>
        </a:p>
      </dsp:txBody>
      <dsp:txXfrm>
        <a:off x="2250009" y="4005838"/>
        <a:ext cx="7202823" cy="6819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AF7D2-0989-4596-ACC9-FCE9B5332E4B}">
      <dsp:nvSpPr>
        <dsp:cNvPr id="0" name=""/>
        <dsp:cNvSpPr/>
      </dsp:nvSpPr>
      <dsp:spPr>
        <a:xfrm>
          <a:off x="0" y="304186"/>
          <a:ext cx="7679429" cy="626062"/>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009" tIns="312420" rIns="596009"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a:t>Capture evidence during normal business</a:t>
          </a:r>
          <a:endParaRPr lang="en-IN" sz="1500" kern="1200"/>
        </a:p>
      </dsp:txBody>
      <dsp:txXfrm>
        <a:off x="0" y="304186"/>
        <a:ext cx="7679429" cy="626062"/>
      </dsp:txXfrm>
    </dsp:sp>
    <dsp:sp modelId="{C6D65B07-15EE-4F93-98F5-E31781206FCA}">
      <dsp:nvSpPr>
        <dsp:cNvPr id="0" name=""/>
        <dsp:cNvSpPr/>
      </dsp:nvSpPr>
      <dsp:spPr>
        <a:xfrm>
          <a:off x="383971" y="82786"/>
          <a:ext cx="5375600" cy="44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85" tIns="0" rIns="203185" bIns="0" numCol="1" spcCol="1270" anchor="ctr" anchorCtr="0">
          <a:noAutofit/>
        </a:bodyPr>
        <a:lstStyle/>
        <a:p>
          <a:pPr marL="0" lvl="0" indent="0" algn="l" defTabSz="666750">
            <a:lnSpc>
              <a:spcPct val="90000"/>
            </a:lnSpc>
            <a:spcBef>
              <a:spcPct val="0"/>
            </a:spcBef>
            <a:spcAft>
              <a:spcPct val="35000"/>
            </a:spcAft>
            <a:buNone/>
          </a:pPr>
          <a:r>
            <a:rPr lang="en-US" sz="1500" b="0" kern="1200"/>
            <a:t>Business Usual</a:t>
          </a:r>
          <a:endParaRPr lang="en-IN" sz="1500" kern="1200"/>
        </a:p>
      </dsp:txBody>
      <dsp:txXfrm>
        <a:off x="405587" y="104402"/>
        <a:ext cx="5332368" cy="399568"/>
      </dsp:txXfrm>
    </dsp:sp>
    <dsp:sp modelId="{0312D345-E1E8-4DC2-8014-7CA2CB41F1C7}">
      <dsp:nvSpPr>
        <dsp:cNvPr id="0" name=""/>
        <dsp:cNvSpPr/>
      </dsp:nvSpPr>
      <dsp:spPr>
        <a:xfrm>
          <a:off x="0" y="1232648"/>
          <a:ext cx="7679429" cy="626062"/>
        </a:xfrm>
        <a:prstGeom prst="rect">
          <a:avLst/>
        </a:prstGeom>
        <a:solidFill>
          <a:schemeClr val="lt1">
            <a:alpha val="90000"/>
            <a:hueOff val="0"/>
            <a:satOff val="0"/>
            <a:lumOff val="0"/>
            <a:alphaOff val="0"/>
          </a:schemeClr>
        </a:solidFill>
        <a:ln w="25400" cap="flat" cmpd="sng" algn="ctr">
          <a:solidFill>
            <a:schemeClr val="accent2">
              <a:hueOff val="-41260"/>
              <a:satOff val="-1645"/>
              <a:lumOff val="35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009" tIns="312420" rIns="596009"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a:t>Ensure all mandatory records are being kept up to date</a:t>
          </a:r>
          <a:endParaRPr lang="en-IN" sz="1500" kern="1200"/>
        </a:p>
      </dsp:txBody>
      <dsp:txXfrm>
        <a:off x="0" y="1232648"/>
        <a:ext cx="7679429" cy="626062"/>
      </dsp:txXfrm>
    </dsp:sp>
    <dsp:sp modelId="{45A23074-18B5-4FB2-A031-2A1858A7B067}">
      <dsp:nvSpPr>
        <dsp:cNvPr id="0" name=""/>
        <dsp:cNvSpPr/>
      </dsp:nvSpPr>
      <dsp:spPr>
        <a:xfrm>
          <a:off x="383971" y="1011248"/>
          <a:ext cx="5375600" cy="442800"/>
        </a:xfrm>
        <a:prstGeom prst="roundRect">
          <a:avLst/>
        </a:prstGeom>
        <a:solidFill>
          <a:schemeClr val="accent2">
            <a:hueOff val="-41260"/>
            <a:satOff val="-1645"/>
            <a:lumOff val="35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85" tIns="0" rIns="203185" bIns="0" numCol="1" spcCol="1270" anchor="ctr" anchorCtr="0">
          <a:noAutofit/>
        </a:bodyPr>
        <a:lstStyle/>
        <a:p>
          <a:pPr marL="0" lvl="0" indent="0" algn="l" defTabSz="666750">
            <a:lnSpc>
              <a:spcPct val="90000"/>
            </a:lnSpc>
            <a:spcBef>
              <a:spcPct val="0"/>
            </a:spcBef>
            <a:spcAft>
              <a:spcPct val="35000"/>
            </a:spcAft>
            <a:buNone/>
          </a:pPr>
          <a:r>
            <a:rPr lang="en-US" sz="1500" b="0" kern="1200"/>
            <a:t>Mandatory Records</a:t>
          </a:r>
          <a:endParaRPr lang="en-IN" sz="1500" kern="1200"/>
        </a:p>
      </dsp:txBody>
      <dsp:txXfrm>
        <a:off x="405587" y="1032864"/>
        <a:ext cx="5332368" cy="399568"/>
      </dsp:txXfrm>
    </dsp:sp>
    <dsp:sp modelId="{B78E2BD5-3D41-4732-A152-E4BA3E4F1663}">
      <dsp:nvSpPr>
        <dsp:cNvPr id="0" name=""/>
        <dsp:cNvSpPr/>
      </dsp:nvSpPr>
      <dsp:spPr>
        <a:xfrm>
          <a:off x="0" y="2161111"/>
          <a:ext cx="7679429" cy="626062"/>
        </a:xfrm>
        <a:prstGeom prst="rect">
          <a:avLst/>
        </a:prstGeom>
        <a:solidFill>
          <a:schemeClr val="lt1">
            <a:alpha val="90000"/>
            <a:hueOff val="0"/>
            <a:satOff val="0"/>
            <a:lumOff val="0"/>
            <a:alphaOff val="0"/>
          </a:schemeClr>
        </a:solidFill>
        <a:ln w="25400" cap="flat" cmpd="sng" algn="ctr">
          <a:solidFill>
            <a:schemeClr val="accent2">
              <a:hueOff val="-82519"/>
              <a:satOff val="-3290"/>
              <a:lumOff val="7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009" tIns="312420" rIns="596009"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a:t>Review sample records for audit</a:t>
          </a:r>
          <a:endParaRPr lang="en-IN" sz="1500" kern="1200"/>
        </a:p>
      </dsp:txBody>
      <dsp:txXfrm>
        <a:off x="0" y="2161111"/>
        <a:ext cx="7679429" cy="626062"/>
      </dsp:txXfrm>
    </dsp:sp>
    <dsp:sp modelId="{3188B907-81FD-4927-80AD-F020165DA700}">
      <dsp:nvSpPr>
        <dsp:cNvPr id="0" name=""/>
        <dsp:cNvSpPr/>
      </dsp:nvSpPr>
      <dsp:spPr>
        <a:xfrm>
          <a:off x="383971" y="1939711"/>
          <a:ext cx="5375600" cy="442800"/>
        </a:xfrm>
        <a:prstGeom prst="roundRect">
          <a:avLst/>
        </a:prstGeom>
        <a:solidFill>
          <a:schemeClr val="accent2">
            <a:hueOff val="-82519"/>
            <a:satOff val="-3290"/>
            <a:lumOff val="7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85" tIns="0" rIns="203185" bIns="0" numCol="1" spcCol="1270" anchor="ctr" anchorCtr="0">
          <a:noAutofit/>
        </a:bodyPr>
        <a:lstStyle/>
        <a:p>
          <a:pPr marL="0" lvl="0" indent="0" algn="l" defTabSz="666750">
            <a:lnSpc>
              <a:spcPct val="90000"/>
            </a:lnSpc>
            <a:spcBef>
              <a:spcPct val="0"/>
            </a:spcBef>
            <a:spcAft>
              <a:spcPct val="35000"/>
            </a:spcAft>
            <a:buNone/>
          </a:pPr>
          <a:r>
            <a:rPr lang="en-US" sz="1500" b="0" kern="1200"/>
            <a:t>Identify Audit Sample</a:t>
          </a:r>
          <a:endParaRPr lang="en-IN" sz="1500" kern="1200"/>
        </a:p>
      </dsp:txBody>
      <dsp:txXfrm>
        <a:off x="405587" y="1961327"/>
        <a:ext cx="5332368" cy="399568"/>
      </dsp:txXfrm>
    </dsp:sp>
    <dsp:sp modelId="{4EB04BAC-E0DD-4404-BFB6-FD7AB8F4A72E}">
      <dsp:nvSpPr>
        <dsp:cNvPr id="0" name=""/>
        <dsp:cNvSpPr/>
      </dsp:nvSpPr>
      <dsp:spPr>
        <a:xfrm>
          <a:off x="0" y="3089573"/>
          <a:ext cx="7679429" cy="626062"/>
        </a:xfrm>
        <a:prstGeom prst="rect">
          <a:avLst/>
        </a:prstGeom>
        <a:solidFill>
          <a:schemeClr val="lt1">
            <a:alpha val="90000"/>
            <a:hueOff val="0"/>
            <a:satOff val="0"/>
            <a:lumOff val="0"/>
            <a:alphaOff val="0"/>
          </a:schemeClr>
        </a:solidFill>
        <a:ln w="25400" cap="flat" cmpd="sng" algn="ctr">
          <a:solidFill>
            <a:schemeClr val="accent2">
              <a:hueOff val="-123779"/>
              <a:satOff val="-4935"/>
              <a:lumOff val="1073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009" tIns="312420" rIns="596009"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a:t>All evidence in one place</a:t>
          </a:r>
          <a:endParaRPr lang="en-IN" sz="1500" kern="1200"/>
        </a:p>
      </dsp:txBody>
      <dsp:txXfrm>
        <a:off x="0" y="3089573"/>
        <a:ext cx="7679429" cy="626062"/>
      </dsp:txXfrm>
    </dsp:sp>
    <dsp:sp modelId="{A846D215-5451-4F12-AB95-B046AD024BC5}">
      <dsp:nvSpPr>
        <dsp:cNvPr id="0" name=""/>
        <dsp:cNvSpPr/>
      </dsp:nvSpPr>
      <dsp:spPr>
        <a:xfrm>
          <a:off x="383971" y="2868173"/>
          <a:ext cx="5375600" cy="442800"/>
        </a:xfrm>
        <a:prstGeom prst="roundRect">
          <a:avLst/>
        </a:prstGeom>
        <a:solidFill>
          <a:schemeClr val="accent2">
            <a:hueOff val="-123779"/>
            <a:satOff val="-4935"/>
            <a:lumOff val="107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85" tIns="0" rIns="203185" bIns="0" numCol="1" spcCol="1270" anchor="ctr" anchorCtr="0">
          <a:noAutofit/>
        </a:bodyPr>
        <a:lstStyle/>
        <a:p>
          <a:pPr marL="0" lvl="0" indent="0" algn="l" defTabSz="666750">
            <a:lnSpc>
              <a:spcPct val="90000"/>
            </a:lnSpc>
            <a:spcBef>
              <a:spcPct val="0"/>
            </a:spcBef>
            <a:spcAft>
              <a:spcPct val="35000"/>
            </a:spcAft>
            <a:buNone/>
          </a:pPr>
          <a:r>
            <a:rPr lang="en-US" sz="1500" b="0" kern="1200"/>
            <a:t>Prepare Audit Evidence Pack</a:t>
          </a:r>
          <a:endParaRPr lang="en-IN" sz="1500" kern="1200"/>
        </a:p>
      </dsp:txBody>
      <dsp:txXfrm>
        <a:off x="405587" y="2889789"/>
        <a:ext cx="5332368" cy="399568"/>
      </dsp:txXfrm>
    </dsp:sp>
    <dsp:sp modelId="{0D805F3A-2D0D-4666-B2FD-E85BFB5D1D91}">
      <dsp:nvSpPr>
        <dsp:cNvPr id="0" name=""/>
        <dsp:cNvSpPr/>
      </dsp:nvSpPr>
      <dsp:spPr>
        <a:xfrm>
          <a:off x="0" y="4018036"/>
          <a:ext cx="7679429" cy="626062"/>
        </a:xfrm>
        <a:prstGeom prst="rect">
          <a:avLst/>
        </a:prstGeom>
        <a:solidFill>
          <a:schemeClr val="lt1">
            <a:alpha val="90000"/>
            <a:hueOff val="0"/>
            <a:satOff val="0"/>
            <a:lumOff val="0"/>
            <a:alphaOff val="0"/>
          </a:schemeClr>
        </a:solidFill>
        <a:ln w="25400" cap="flat" cmpd="sng" algn="ctr">
          <a:solidFill>
            <a:schemeClr val="accent2">
              <a:hueOff val="-165038"/>
              <a:satOff val="-6580"/>
              <a:lumOff val="143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009" tIns="312420" rIns="596009"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a:t>Day audit is scheduled to be undertaken</a:t>
          </a:r>
          <a:endParaRPr lang="en-IN" sz="1500" kern="1200"/>
        </a:p>
      </dsp:txBody>
      <dsp:txXfrm>
        <a:off x="0" y="4018036"/>
        <a:ext cx="7679429" cy="626062"/>
      </dsp:txXfrm>
    </dsp:sp>
    <dsp:sp modelId="{BBCA5EE8-698F-40C7-B0EE-973C68EC6D1F}">
      <dsp:nvSpPr>
        <dsp:cNvPr id="0" name=""/>
        <dsp:cNvSpPr/>
      </dsp:nvSpPr>
      <dsp:spPr>
        <a:xfrm>
          <a:off x="383971" y="3796636"/>
          <a:ext cx="5375600" cy="442800"/>
        </a:xfrm>
        <a:prstGeom prst="roundRect">
          <a:avLst/>
        </a:prstGeom>
        <a:solidFill>
          <a:schemeClr val="accent2">
            <a:hueOff val="-165038"/>
            <a:satOff val="-6580"/>
            <a:lumOff val="143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85" tIns="0" rIns="203185" bIns="0" numCol="1" spcCol="1270" anchor="ctr" anchorCtr="0">
          <a:noAutofit/>
        </a:bodyPr>
        <a:lstStyle/>
        <a:p>
          <a:pPr marL="0" lvl="0" indent="0" algn="l" defTabSz="666750">
            <a:lnSpc>
              <a:spcPct val="90000"/>
            </a:lnSpc>
            <a:spcBef>
              <a:spcPct val="0"/>
            </a:spcBef>
            <a:spcAft>
              <a:spcPct val="35000"/>
            </a:spcAft>
            <a:buNone/>
          </a:pPr>
          <a:r>
            <a:rPr lang="en-US" sz="1500" b="0" kern="1200"/>
            <a:t>Audit Day</a:t>
          </a:r>
          <a:endParaRPr lang="en-IN" sz="1500" kern="1200"/>
        </a:p>
      </dsp:txBody>
      <dsp:txXfrm>
        <a:off x="405587" y="3818252"/>
        <a:ext cx="5332368" cy="399568"/>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29AF3E-7BE9-4052-8280-88512053C2B4}"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88A34-F23F-406E-92D1-31DDD689A69A}" type="slidenum">
              <a:rPr lang="en-US" smtClean="0"/>
              <a:t>‹#›</a:t>
            </a:fld>
            <a:endParaRPr lang="en-US"/>
          </a:p>
        </p:txBody>
      </p:sp>
    </p:spTree>
    <p:extLst>
      <p:ext uri="{BB962C8B-B14F-4D97-AF65-F5344CB8AC3E}">
        <p14:creationId xmlns:p14="http://schemas.microsoft.com/office/powerpoint/2010/main" val="399698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188A34-F23F-406E-92D1-31DDD689A69A}" type="slidenum">
              <a:rPr lang="en-US" smtClean="0"/>
              <a:t>1</a:t>
            </a:fld>
            <a:endParaRPr lang="en-US"/>
          </a:p>
        </p:txBody>
      </p:sp>
    </p:spTree>
    <p:extLst>
      <p:ext uri="{BB962C8B-B14F-4D97-AF65-F5344CB8AC3E}">
        <p14:creationId xmlns:p14="http://schemas.microsoft.com/office/powerpoint/2010/main" val="2954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188A34-F23F-406E-92D1-31DDD689A69A}" type="slidenum">
              <a:rPr lang="en-US" smtClean="0"/>
              <a:t>9</a:t>
            </a:fld>
            <a:endParaRPr lang="en-US"/>
          </a:p>
        </p:txBody>
      </p:sp>
    </p:spTree>
    <p:extLst>
      <p:ext uri="{BB962C8B-B14F-4D97-AF65-F5344CB8AC3E}">
        <p14:creationId xmlns:p14="http://schemas.microsoft.com/office/powerpoint/2010/main" val="120368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188A34-F23F-406E-92D1-31DDD689A69A}" type="slidenum">
              <a:rPr lang="en-US" smtClean="0"/>
              <a:t>10</a:t>
            </a:fld>
            <a:endParaRPr lang="en-US"/>
          </a:p>
        </p:txBody>
      </p:sp>
    </p:spTree>
    <p:extLst>
      <p:ext uri="{BB962C8B-B14F-4D97-AF65-F5344CB8AC3E}">
        <p14:creationId xmlns:p14="http://schemas.microsoft.com/office/powerpoint/2010/main" val="1273984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188A34-F23F-406E-92D1-31DDD689A69A}" type="slidenum">
              <a:rPr lang="en-US" smtClean="0"/>
              <a:t>11</a:t>
            </a:fld>
            <a:endParaRPr lang="en-US"/>
          </a:p>
        </p:txBody>
      </p:sp>
    </p:spTree>
    <p:extLst>
      <p:ext uri="{BB962C8B-B14F-4D97-AF65-F5344CB8AC3E}">
        <p14:creationId xmlns:p14="http://schemas.microsoft.com/office/powerpoint/2010/main" val="1358186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7FAFA"/>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6751"/>
            <a:ext cx="3278155" cy="474724"/>
          </a:xfrm>
        </p:spPr>
        <p:txBody>
          <a:bodyPr/>
          <a:lstStyle>
            <a:lvl1pPr>
              <a:defRPr sz="2133" b="1">
                <a:latin typeface="Gotham HTF Book" charset="0"/>
                <a:ea typeface="Gotham HTF Book" charset="0"/>
                <a:cs typeface="Gotham HTF Book" charset="0"/>
              </a:defRPr>
            </a:lvl1pPr>
          </a:lstStyle>
          <a:p>
            <a:fld id="{CA3F9CEB-8669-41F6-8D8B-13E7895C97DD}" type="datetimeFigureOut">
              <a:rPr lang="en-IN" smtClean="0"/>
              <a:t>22-10-2024</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4400"/>
            <a:ext cx="12192000" cy="2470912"/>
          </a:xfrm>
          <a:prstGeom prst="rect">
            <a:avLst/>
          </a:prstGeom>
        </p:spPr>
      </p:pic>
      <p:sp>
        <p:nvSpPr>
          <p:cNvPr id="10" name="Title 1"/>
          <p:cNvSpPr>
            <a:spLocks noGrp="1"/>
          </p:cNvSpPr>
          <p:nvPr>
            <p:ph type="title"/>
          </p:nvPr>
        </p:nvSpPr>
        <p:spPr>
          <a:xfrm>
            <a:off x="335360" y="5099980"/>
            <a:ext cx="11602072" cy="656655"/>
          </a:xfrm>
        </p:spPr>
        <p:txBody>
          <a:bodyPr vert="horz" wrap="square" lIns="0" tIns="0" rIns="0" bIns="0" rtlCol="0">
            <a:spAutoFit/>
          </a:bodyPr>
          <a:lstStyle>
            <a:lvl1pPr algn="r">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2613387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631" y="190239"/>
            <a:ext cx="11564999" cy="656655"/>
          </a:xfrm>
        </p:spPr>
        <p:txBody>
          <a:bodyPr vert="horz" wrap="square" lIns="0" tIns="0" rIns="0" bIns="0" rtlCol="0" anchor="ctr">
            <a:spAutoFit/>
          </a:bodyPr>
          <a:lstStyle>
            <a:lvl1pPr algn="ct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
        <p:nvSpPr>
          <p:cNvPr id="3" name="Content Placeholder 2"/>
          <p:cNvSpPr>
            <a:spLocks noGrp="1"/>
          </p:cNvSpPr>
          <p:nvPr>
            <p:ph sz="half" idx="1"/>
          </p:nvPr>
        </p:nvSpPr>
        <p:spPr>
          <a:xfrm>
            <a:off x="215437" y="1266271"/>
            <a:ext cx="5496520" cy="4859892"/>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897893" y="1263651"/>
            <a:ext cx="5894249" cy="4862511"/>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object 2"/>
          <p:cNvSpPr/>
          <p:nvPr/>
        </p:nvSpPr>
        <p:spPr>
          <a:xfrm flipV="1">
            <a:off x="205251" y="1114830"/>
            <a:ext cx="11586893" cy="66180"/>
          </a:xfrm>
          <a:custGeom>
            <a:avLst/>
            <a:gdLst/>
            <a:ahLst/>
            <a:cxnLst/>
            <a:rect l="l" t="t" r="r" b="b"/>
            <a:pathLst>
              <a:path w="10424160">
                <a:moveTo>
                  <a:pt x="0" y="0"/>
                </a:moveTo>
                <a:lnTo>
                  <a:pt x="10424154" y="0"/>
                </a:lnTo>
              </a:path>
            </a:pathLst>
          </a:custGeom>
        </p:spPr>
        <p:txBody>
          <a:bodyPr vert="horz" lIns="121920" tIns="60960" rIns="121920" bIns="60960" rtlCol="0">
            <a:normAutofit fontScale="25000" lnSpcReduction="20000"/>
          </a:bodyPr>
          <a:lstStyle/>
          <a:p>
            <a:pPr marL="457189" lvl="0" indent="-457189">
              <a:spcBef>
                <a:spcPct val="20000"/>
              </a:spcBef>
              <a:buFont typeface="Arial" pitchFamily="34" charset="0"/>
              <a:buChar char="•"/>
            </a:pPr>
            <a:endParaRPr sz="3200" b="1">
              <a:solidFill>
                <a:srgbClr val="404040"/>
              </a:solidFill>
              <a:latin typeface="Proxima Nova Rg"/>
              <a:cs typeface="Proxima Nova Rg"/>
            </a:endParaRPr>
          </a:p>
        </p:txBody>
      </p:sp>
      <p:sp>
        <p:nvSpPr>
          <p:cNvPr id="17" name="object 2"/>
          <p:cNvSpPr/>
          <p:nvPr/>
        </p:nvSpPr>
        <p:spPr>
          <a:xfrm flipV="1">
            <a:off x="269747" y="1028734"/>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21" name="TextBox 20"/>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2750365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765" y="205643"/>
            <a:ext cx="10972800" cy="656655"/>
          </a:xfrm>
        </p:spPr>
        <p:txBody>
          <a:bodyPr vert="horz" wrap="square" lIns="0" tIns="0" rIns="0" bIns="0" rtlCol="0" anchor="ctr">
            <a:spAutoFit/>
          </a:bodyPr>
          <a:lstStyle>
            <a:lvl1pP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Tree>
    <p:extLst>
      <p:ext uri="{BB962C8B-B14F-4D97-AF65-F5344CB8AC3E}">
        <p14:creationId xmlns:p14="http://schemas.microsoft.com/office/powerpoint/2010/main" val="2335582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6"/>
            <a:ext cx="2618511" cy="365125"/>
          </a:xfrm>
        </p:spPr>
        <p:txBody>
          <a:bodyPr/>
          <a:lstStyle>
            <a:lvl1pPr algn="l">
              <a:defRPr/>
            </a:lvl1pPr>
          </a:lstStyle>
          <a:p>
            <a:fld id="{CA3F9CEB-8669-41F6-8D8B-13E7895C97DD}" type="datetimeFigureOut">
              <a:rPr lang="en-IN" smtClean="0"/>
              <a:t>22-10-2024</a:t>
            </a:fld>
            <a:endParaRPr lang="en-IN"/>
          </a:p>
        </p:txBody>
      </p:sp>
      <p:sp>
        <p:nvSpPr>
          <p:cNvPr id="6" name="Footer Placeholder 5"/>
          <p:cNvSpPr>
            <a:spLocks noGrp="1"/>
          </p:cNvSpPr>
          <p:nvPr>
            <p:ph type="ftr" sz="quarter" idx="11"/>
          </p:nvPr>
        </p:nvSpPr>
        <p:spPr>
          <a:xfrm>
            <a:off x="4800600" y="6459786"/>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558663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7FAFA"/>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6751"/>
            <a:ext cx="3278155" cy="474724"/>
          </a:xfrm>
        </p:spPr>
        <p:txBody>
          <a:bodyPr/>
          <a:lstStyle>
            <a:lvl1pPr>
              <a:defRPr sz="2133" b="1">
                <a:latin typeface="Gotham HTF Book" charset="0"/>
                <a:ea typeface="Gotham HTF Book" charset="0"/>
                <a:cs typeface="Gotham HTF Book" charset="0"/>
              </a:defRPr>
            </a:lvl1pPr>
          </a:lstStyle>
          <a:p>
            <a:fld id="{CA3F9CEB-8669-41F6-8D8B-13E7895C97DD}" type="datetimeFigureOut">
              <a:rPr lang="en-IN" smtClean="0"/>
              <a:t>22-10-2024</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4400"/>
            <a:ext cx="12192000" cy="2470912"/>
          </a:xfrm>
          <a:prstGeom prst="rect">
            <a:avLst/>
          </a:prstGeom>
        </p:spPr>
      </p:pic>
      <p:sp>
        <p:nvSpPr>
          <p:cNvPr id="10" name="Title 1"/>
          <p:cNvSpPr>
            <a:spLocks noGrp="1"/>
          </p:cNvSpPr>
          <p:nvPr>
            <p:ph type="title"/>
          </p:nvPr>
        </p:nvSpPr>
        <p:spPr>
          <a:xfrm>
            <a:off x="335360" y="5099980"/>
            <a:ext cx="11602072" cy="656655"/>
          </a:xfrm>
        </p:spPr>
        <p:txBody>
          <a:bodyPr vert="horz" wrap="square" lIns="0" tIns="0" rIns="0" bIns="0" rtlCol="0">
            <a:spAutoFit/>
          </a:bodyPr>
          <a:lstStyle>
            <a:lvl1pPr algn="r">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141376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071" y="188295"/>
            <a:ext cx="11602072" cy="656655"/>
          </a:xfrm>
        </p:spPr>
        <p:txBody>
          <a:bodyPr vert="horz" wrap="square" lIns="0" tIns="0" rIns="0" bIns="0" rtlCol="0">
            <a:spAutoFit/>
          </a:bodyPr>
          <a:lstStyle>
            <a:lvl1pPr algn="l">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
        <p:nvSpPr>
          <p:cNvPr id="3" name="Content Placeholder 2"/>
          <p:cNvSpPr>
            <a:spLocks noGrp="1"/>
          </p:cNvSpPr>
          <p:nvPr>
            <p:ph idx="1"/>
          </p:nvPr>
        </p:nvSpPr>
        <p:spPr>
          <a:xfrm>
            <a:off x="216891" y="1381931"/>
            <a:ext cx="11575252" cy="4726885"/>
          </a:xfrm>
        </p:spPr>
        <p:txBody>
          <a:bodyPr>
            <a:normAutofit/>
          </a:bodyPr>
          <a:lstStyle>
            <a:lvl1pPr>
              <a:defRPr lang="en-US" sz="3200" b="0" kern="1200" dirty="0" smtClean="0">
                <a:solidFill>
                  <a:srgbClr val="404040"/>
                </a:solidFill>
                <a:latin typeface="Gotham HTF Book" charset="0"/>
                <a:ea typeface="Gotham HTF Book" charset="0"/>
                <a:cs typeface="Gotham HTF Book" charset="0"/>
              </a:defRPr>
            </a:lvl1pPr>
            <a:lvl2pPr>
              <a:defRPr lang="en-US" sz="2133" b="0" kern="1200" dirty="0" smtClean="0">
                <a:solidFill>
                  <a:srgbClr val="404040"/>
                </a:solidFill>
                <a:latin typeface="Gotham HTF Book" charset="0"/>
                <a:ea typeface="Gotham HTF Book" charset="0"/>
                <a:cs typeface="Gotham HTF Book" charset="0"/>
              </a:defRPr>
            </a:lvl2pPr>
            <a:lvl3pPr>
              <a:defRPr sz="2400" b="0" i="0">
                <a:solidFill>
                  <a:schemeClr val="tx1">
                    <a:lumMod val="65000"/>
                    <a:lumOff val="35000"/>
                  </a:schemeClr>
                </a:solidFill>
                <a:latin typeface="Gotham HTF Book" charset="0"/>
                <a:ea typeface="Gotham HTF Book" charset="0"/>
                <a:cs typeface="Gotham HTF Book" charset="0"/>
              </a:defRPr>
            </a:lvl3pPr>
            <a:lvl4pPr>
              <a:defRPr sz="2133" b="0" i="0">
                <a:solidFill>
                  <a:schemeClr val="tx1">
                    <a:lumMod val="65000"/>
                    <a:lumOff val="35000"/>
                  </a:schemeClr>
                </a:solidFill>
                <a:latin typeface="Gotham HTF Book" charset="0"/>
                <a:ea typeface="Gotham HTF Book" charset="0"/>
                <a:cs typeface="Gotham HTF Book" charset="0"/>
              </a:defRPr>
            </a:lvl4pPr>
            <a:lvl5pPr>
              <a:defRPr sz="2133" b="0" i="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8" name="object 2"/>
          <p:cNvSpPr/>
          <p:nvPr/>
        </p:nvSpPr>
        <p:spPr>
          <a:xfrm flipV="1">
            <a:off x="205251" y="1114830"/>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1604694288"/>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F7FAF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
        <p:nvSpPr>
          <p:cNvPr id="6" name="Rectangle 5"/>
          <p:cNvSpPr/>
          <p:nvPr/>
        </p:nvSpPr>
        <p:spPr>
          <a:xfrm>
            <a:off x="0" y="1988840"/>
            <a:ext cx="12212869" cy="2208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Proxima Nova" charset="0"/>
              <a:ea typeface="Proxima Nova" charset="0"/>
              <a:cs typeface="Proxima Nova" charset="0"/>
            </a:endParaRPr>
          </a:p>
        </p:txBody>
      </p:sp>
      <p:sp>
        <p:nvSpPr>
          <p:cNvPr id="10" name="Title 1"/>
          <p:cNvSpPr>
            <a:spLocks noGrp="1"/>
          </p:cNvSpPr>
          <p:nvPr>
            <p:ph type="title"/>
          </p:nvPr>
        </p:nvSpPr>
        <p:spPr>
          <a:xfrm>
            <a:off x="305399" y="2764635"/>
            <a:ext cx="11602072" cy="656655"/>
          </a:xfrm>
          <a:ln>
            <a:noFill/>
          </a:ln>
        </p:spPr>
        <p:txBody>
          <a:bodyPr vert="horz" wrap="square" lIns="0" tIns="0" rIns="0" bIns="0" rtlCol="0">
            <a:spAutoFit/>
          </a:bodyPr>
          <a:lstStyle>
            <a:lvl1pPr algn="ctr">
              <a:defRPr lang="en-IN" sz="4267" b="0" i="0" spc="-167" dirty="0">
                <a:solidFill>
                  <a:schemeClr val="bg1"/>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3504550472"/>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631" y="190239"/>
            <a:ext cx="11564999" cy="656655"/>
          </a:xfrm>
        </p:spPr>
        <p:txBody>
          <a:bodyPr vert="horz" wrap="square" lIns="0" tIns="0" rIns="0" bIns="0" rtlCol="0" anchor="ctr">
            <a:spAutoFit/>
          </a:bodyPr>
          <a:lstStyle>
            <a:lvl1pPr algn="ct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
        <p:nvSpPr>
          <p:cNvPr id="3" name="Content Placeholder 2"/>
          <p:cNvSpPr>
            <a:spLocks noGrp="1"/>
          </p:cNvSpPr>
          <p:nvPr>
            <p:ph sz="half" idx="1"/>
          </p:nvPr>
        </p:nvSpPr>
        <p:spPr>
          <a:xfrm>
            <a:off x="215437" y="1266271"/>
            <a:ext cx="5496520" cy="4859892"/>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897893" y="1263651"/>
            <a:ext cx="5894249" cy="4862511"/>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object 2"/>
          <p:cNvSpPr/>
          <p:nvPr/>
        </p:nvSpPr>
        <p:spPr>
          <a:xfrm flipV="1">
            <a:off x="205251" y="1114830"/>
            <a:ext cx="11586893" cy="66180"/>
          </a:xfrm>
          <a:custGeom>
            <a:avLst/>
            <a:gdLst/>
            <a:ahLst/>
            <a:cxnLst/>
            <a:rect l="l" t="t" r="r" b="b"/>
            <a:pathLst>
              <a:path w="10424160">
                <a:moveTo>
                  <a:pt x="0" y="0"/>
                </a:moveTo>
                <a:lnTo>
                  <a:pt x="10424154" y="0"/>
                </a:lnTo>
              </a:path>
            </a:pathLst>
          </a:custGeom>
        </p:spPr>
        <p:txBody>
          <a:bodyPr vert="horz" lIns="121920" tIns="60960" rIns="121920" bIns="60960" rtlCol="0">
            <a:normAutofit fontScale="25000" lnSpcReduction="20000"/>
          </a:bodyPr>
          <a:lstStyle/>
          <a:p>
            <a:pPr marL="457189" lvl="0" indent="-457189">
              <a:spcBef>
                <a:spcPct val="20000"/>
              </a:spcBef>
              <a:buFont typeface="Arial" pitchFamily="34" charset="0"/>
              <a:buChar char="•"/>
            </a:pPr>
            <a:endParaRPr sz="3200" b="1">
              <a:solidFill>
                <a:srgbClr val="404040"/>
              </a:solidFill>
              <a:latin typeface="Proxima Nova Rg"/>
              <a:cs typeface="Proxima Nova Rg"/>
            </a:endParaRPr>
          </a:p>
        </p:txBody>
      </p:sp>
      <p:sp>
        <p:nvSpPr>
          <p:cNvPr id="17" name="object 2"/>
          <p:cNvSpPr/>
          <p:nvPr/>
        </p:nvSpPr>
        <p:spPr>
          <a:xfrm flipV="1">
            <a:off x="269747" y="1028734"/>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21" name="TextBox 20"/>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2710825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765" y="205643"/>
            <a:ext cx="10972800" cy="656655"/>
          </a:xfrm>
        </p:spPr>
        <p:txBody>
          <a:bodyPr vert="horz" wrap="square" lIns="0" tIns="0" rIns="0" bIns="0" rtlCol="0" anchor="ctr">
            <a:spAutoFit/>
          </a:bodyPr>
          <a:lstStyle>
            <a:lvl1pP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Tree>
    <p:extLst>
      <p:ext uri="{BB962C8B-B14F-4D97-AF65-F5344CB8AC3E}">
        <p14:creationId xmlns:p14="http://schemas.microsoft.com/office/powerpoint/2010/main" val="2425332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6"/>
            <a:ext cx="2618511" cy="365125"/>
          </a:xfrm>
        </p:spPr>
        <p:txBody>
          <a:bodyPr/>
          <a:lstStyle>
            <a:lvl1pPr algn="l">
              <a:defRPr/>
            </a:lvl1pPr>
          </a:lstStyle>
          <a:p>
            <a:fld id="{CA3F9CEB-8669-41F6-8D8B-13E7895C97DD}" type="datetimeFigureOut">
              <a:rPr lang="en-IN" smtClean="0"/>
              <a:t>22-10-2024</a:t>
            </a:fld>
            <a:endParaRPr lang="en-IN"/>
          </a:p>
        </p:txBody>
      </p:sp>
      <p:sp>
        <p:nvSpPr>
          <p:cNvPr id="6" name="Footer Placeholder 5"/>
          <p:cNvSpPr>
            <a:spLocks noGrp="1"/>
          </p:cNvSpPr>
          <p:nvPr>
            <p:ph type="ftr" sz="quarter" idx="11"/>
          </p:nvPr>
        </p:nvSpPr>
        <p:spPr>
          <a:xfrm>
            <a:off x="4800600" y="6459786"/>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2688030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CA3F9CEB-8669-41F6-8D8B-13E7895C97DD}" type="datetimeFigureOut">
              <a:rPr lang="en-IN" smtClean="0"/>
              <a:t>22-10-2024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161054-E526-4D10-8B38-59C667854005}" type="slidenum">
              <a:rPr lang="en-IN" smtClean="0"/>
              <a:t>‹#›</a:t>
            </a:fld>
            <a:endParaRPr lang="en-IN"/>
          </a:p>
        </p:txBody>
      </p:sp>
    </p:spTree>
    <p:extLst>
      <p:ext uri="{BB962C8B-B14F-4D97-AF65-F5344CB8AC3E}">
        <p14:creationId xmlns:p14="http://schemas.microsoft.com/office/powerpoint/2010/main" val="42527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071" y="188295"/>
            <a:ext cx="11602072" cy="656655"/>
          </a:xfrm>
        </p:spPr>
        <p:txBody>
          <a:bodyPr vert="horz" wrap="square" lIns="0" tIns="0" rIns="0" bIns="0" rtlCol="0">
            <a:spAutoFit/>
          </a:bodyPr>
          <a:lstStyle>
            <a:lvl1pPr algn="l">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
        <p:nvSpPr>
          <p:cNvPr id="3" name="Content Placeholder 2"/>
          <p:cNvSpPr>
            <a:spLocks noGrp="1"/>
          </p:cNvSpPr>
          <p:nvPr>
            <p:ph idx="1"/>
          </p:nvPr>
        </p:nvSpPr>
        <p:spPr>
          <a:xfrm>
            <a:off x="216891" y="1381931"/>
            <a:ext cx="11575252" cy="4726885"/>
          </a:xfrm>
        </p:spPr>
        <p:txBody>
          <a:bodyPr>
            <a:normAutofit/>
          </a:bodyPr>
          <a:lstStyle>
            <a:lvl1pPr>
              <a:defRPr lang="en-US" sz="3200" b="0" kern="1200" dirty="0" smtClean="0">
                <a:solidFill>
                  <a:srgbClr val="404040"/>
                </a:solidFill>
                <a:latin typeface="Gotham HTF Book" charset="0"/>
                <a:ea typeface="Gotham HTF Book" charset="0"/>
                <a:cs typeface="Gotham HTF Book" charset="0"/>
              </a:defRPr>
            </a:lvl1pPr>
            <a:lvl2pPr>
              <a:defRPr lang="en-US" sz="2133" b="0" kern="1200" dirty="0" smtClean="0">
                <a:solidFill>
                  <a:srgbClr val="404040"/>
                </a:solidFill>
                <a:latin typeface="Gotham HTF Book" charset="0"/>
                <a:ea typeface="Gotham HTF Book" charset="0"/>
                <a:cs typeface="Gotham HTF Book" charset="0"/>
              </a:defRPr>
            </a:lvl2pPr>
            <a:lvl3pPr>
              <a:defRPr sz="2400" b="0" i="0">
                <a:solidFill>
                  <a:schemeClr val="tx1">
                    <a:lumMod val="65000"/>
                    <a:lumOff val="35000"/>
                  </a:schemeClr>
                </a:solidFill>
                <a:latin typeface="Gotham HTF Book" charset="0"/>
                <a:ea typeface="Gotham HTF Book" charset="0"/>
                <a:cs typeface="Gotham HTF Book" charset="0"/>
              </a:defRPr>
            </a:lvl3pPr>
            <a:lvl4pPr>
              <a:defRPr sz="2133" b="0" i="0">
                <a:solidFill>
                  <a:schemeClr val="tx1">
                    <a:lumMod val="65000"/>
                    <a:lumOff val="35000"/>
                  </a:schemeClr>
                </a:solidFill>
                <a:latin typeface="Gotham HTF Book" charset="0"/>
                <a:ea typeface="Gotham HTF Book" charset="0"/>
                <a:cs typeface="Gotham HTF Book" charset="0"/>
              </a:defRPr>
            </a:lvl4pPr>
            <a:lvl5pPr>
              <a:defRPr sz="2133" b="0" i="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8" name="object 2"/>
          <p:cNvSpPr/>
          <p:nvPr/>
        </p:nvSpPr>
        <p:spPr>
          <a:xfrm flipV="1">
            <a:off x="205251" y="1114830"/>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2764693030"/>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3F9CEB-8669-41F6-8D8B-13E7895C97DD}" type="datetimeFigureOut">
              <a:rPr lang="en-IN" smtClean="0"/>
              <a:t>22-10-2024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30161054-E526-4D10-8B38-59C667854005}" type="slidenum">
              <a:rPr lang="en-IN" smtClean="0"/>
              <a:t>‹#›</a:t>
            </a:fld>
            <a:endParaRPr lang="en-IN"/>
          </a:p>
        </p:txBody>
      </p:sp>
    </p:spTree>
    <p:extLst>
      <p:ext uri="{BB962C8B-B14F-4D97-AF65-F5344CB8AC3E}">
        <p14:creationId xmlns:p14="http://schemas.microsoft.com/office/powerpoint/2010/main" val="2664185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F7FAF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
        <p:nvSpPr>
          <p:cNvPr id="6" name="Rectangle 5"/>
          <p:cNvSpPr/>
          <p:nvPr/>
        </p:nvSpPr>
        <p:spPr>
          <a:xfrm>
            <a:off x="0" y="1988840"/>
            <a:ext cx="12212869" cy="2208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Proxima Nova" charset="0"/>
              <a:ea typeface="Proxima Nova" charset="0"/>
              <a:cs typeface="Proxima Nova" charset="0"/>
            </a:endParaRPr>
          </a:p>
        </p:txBody>
      </p:sp>
      <p:sp>
        <p:nvSpPr>
          <p:cNvPr id="10" name="Title 1"/>
          <p:cNvSpPr>
            <a:spLocks noGrp="1"/>
          </p:cNvSpPr>
          <p:nvPr>
            <p:ph type="title"/>
          </p:nvPr>
        </p:nvSpPr>
        <p:spPr>
          <a:xfrm>
            <a:off x="305399" y="2764635"/>
            <a:ext cx="11602072" cy="656655"/>
          </a:xfrm>
          <a:ln>
            <a:noFill/>
          </a:ln>
        </p:spPr>
        <p:txBody>
          <a:bodyPr vert="horz" wrap="square" lIns="0" tIns="0" rIns="0" bIns="0" rtlCol="0">
            <a:spAutoFit/>
          </a:bodyPr>
          <a:lstStyle>
            <a:lvl1pPr algn="ctr">
              <a:defRPr lang="en-IN" sz="4267" b="0" i="0" spc="-167" dirty="0">
                <a:solidFill>
                  <a:schemeClr val="bg1"/>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4173074740"/>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631" y="190239"/>
            <a:ext cx="11564999" cy="656655"/>
          </a:xfrm>
        </p:spPr>
        <p:txBody>
          <a:bodyPr vert="horz" wrap="square" lIns="0" tIns="0" rIns="0" bIns="0" rtlCol="0" anchor="ctr">
            <a:spAutoFit/>
          </a:bodyPr>
          <a:lstStyle>
            <a:lvl1pPr algn="ct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
        <p:nvSpPr>
          <p:cNvPr id="3" name="Content Placeholder 2"/>
          <p:cNvSpPr>
            <a:spLocks noGrp="1"/>
          </p:cNvSpPr>
          <p:nvPr>
            <p:ph sz="half" idx="1"/>
          </p:nvPr>
        </p:nvSpPr>
        <p:spPr>
          <a:xfrm>
            <a:off x="215437" y="1266271"/>
            <a:ext cx="5496520" cy="4859892"/>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897893" y="1263651"/>
            <a:ext cx="5894249" cy="4862511"/>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object 2"/>
          <p:cNvSpPr/>
          <p:nvPr/>
        </p:nvSpPr>
        <p:spPr>
          <a:xfrm flipV="1">
            <a:off x="205251" y="1114830"/>
            <a:ext cx="11586893" cy="66180"/>
          </a:xfrm>
          <a:custGeom>
            <a:avLst/>
            <a:gdLst/>
            <a:ahLst/>
            <a:cxnLst/>
            <a:rect l="l" t="t" r="r" b="b"/>
            <a:pathLst>
              <a:path w="10424160">
                <a:moveTo>
                  <a:pt x="0" y="0"/>
                </a:moveTo>
                <a:lnTo>
                  <a:pt x="10424154" y="0"/>
                </a:lnTo>
              </a:path>
            </a:pathLst>
          </a:custGeom>
        </p:spPr>
        <p:txBody>
          <a:bodyPr vert="horz" lIns="121920" tIns="60960" rIns="121920" bIns="60960" rtlCol="0">
            <a:normAutofit fontScale="25000" lnSpcReduction="20000"/>
          </a:bodyPr>
          <a:lstStyle/>
          <a:p>
            <a:pPr marL="457189" lvl="0" indent="-457189">
              <a:spcBef>
                <a:spcPct val="20000"/>
              </a:spcBef>
              <a:buFont typeface="Arial" pitchFamily="34" charset="0"/>
              <a:buChar char="•"/>
            </a:pPr>
            <a:endParaRPr sz="3200" b="1">
              <a:solidFill>
                <a:srgbClr val="404040"/>
              </a:solidFill>
              <a:latin typeface="Proxima Nova Rg"/>
              <a:cs typeface="Proxima Nova Rg"/>
            </a:endParaRPr>
          </a:p>
        </p:txBody>
      </p:sp>
      <p:sp>
        <p:nvSpPr>
          <p:cNvPr id="17" name="object 2"/>
          <p:cNvSpPr/>
          <p:nvPr/>
        </p:nvSpPr>
        <p:spPr>
          <a:xfrm flipV="1">
            <a:off x="269747" y="1028734"/>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21" name="TextBox 20"/>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387083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765" y="205643"/>
            <a:ext cx="10972800" cy="656655"/>
          </a:xfrm>
        </p:spPr>
        <p:txBody>
          <a:bodyPr vert="horz" wrap="square" lIns="0" tIns="0" rIns="0" bIns="0" rtlCol="0" anchor="ctr">
            <a:spAutoFit/>
          </a:bodyPr>
          <a:lstStyle>
            <a:lvl1pP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Tree>
    <p:extLst>
      <p:ext uri="{BB962C8B-B14F-4D97-AF65-F5344CB8AC3E}">
        <p14:creationId xmlns:p14="http://schemas.microsoft.com/office/powerpoint/2010/main" val="162740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6"/>
            <a:ext cx="2618511" cy="365125"/>
          </a:xfrm>
        </p:spPr>
        <p:txBody>
          <a:bodyPr/>
          <a:lstStyle>
            <a:lvl1pPr algn="l">
              <a:defRPr/>
            </a:lvl1pPr>
          </a:lstStyle>
          <a:p>
            <a:fld id="{CA3F9CEB-8669-41F6-8D8B-13E7895C97DD}" type="datetimeFigureOut">
              <a:rPr lang="en-IN" smtClean="0"/>
              <a:t>22-10-2024</a:t>
            </a:fld>
            <a:endParaRPr lang="en-IN"/>
          </a:p>
        </p:txBody>
      </p:sp>
      <p:sp>
        <p:nvSpPr>
          <p:cNvPr id="6" name="Footer Placeholder 5"/>
          <p:cNvSpPr>
            <a:spLocks noGrp="1"/>
          </p:cNvSpPr>
          <p:nvPr>
            <p:ph type="ftr" sz="quarter" idx="11"/>
          </p:nvPr>
        </p:nvSpPr>
        <p:spPr>
          <a:xfrm>
            <a:off x="4800600" y="6459786"/>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929393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7FAFA"/>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6751"/>
            <a:ext cx="3278155" cy="474724"/>
          </a:xfrm>
        </p:spPr>
        <p:txBody>
          <a:bodyPr/>
          <a:lstStyle>
            <a:lvl1pPr>
              <a:defRPr sz="2133" b="1">
                <a:latin typeface="Gotham HTF Book" charset="0"/>
                <a:ea typeface="Gotham HTF Book" charset="0"/>
                <a:cs typeface="Gotham HTF Book" charset="0"/>
              </a:defRPr>
            </a:lvl1pPr>
          </a:lstStyle>
          <a:p>
            <a:fld id="{CA3F9CEB-8669-41F6-8D8B-13E7895C97DD}" type="datetimeFigureOut">
              <a:rPr lang="en-IN" smtClean="0"/>
              <a:t>22-10-2024</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4400"/>
            <a:ext cx="12192000" cy="2470912"/>
          </a:xfrm>
          <a:prstGeom prst="rect">
            <a:avLst/>
          </a:prstGeom>
        </p:spPr>
      </p:pic>
      <p:sp>
        <p:nvSpPr>
          <p:cNvPr id="10" name="Title 1"/>
          <p:cNvSpPr>
            <a:spLocks noGrp="1"/>
          </p:cNvSpPr>
          <p:nvPr>
            <p:ph type="title"/>
          </p:nvPr>
        </p:nvSpPr>
        <p:spPr>
          <a:xfrm>
            <a:off x="335360" y="5099980"/>
            <a:ext cx="11602072" cy="656655"/>
          </a:xfrm>
        </p:spPr>
        <p:txBody>
          <a:bodyPr vert="horz" wrap="square" lIns="0" tIns="0" rIns="0" bIns="0" rtlCol="0">
            <a:spAutoFit/>
          </a:bodyPr>
          <a:lstStyle>
            <a:lvl1pPr algn="r">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251565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071" y="188295"/>
            <a:ext cx="11602072" cy="656655"/>
          </a:xfrm>
        </p:spPr>
        <p:txBody>
          <a:bodyPr vert="horz" wrap="square" lIns="0" tIns="0" rIns="0" bIns="0" rtlCol="0">
            <a:spAutoFit/>
          </a:bodyPr>
          <a:lstStyle>
            <a:lvl1pPr algn="l">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
        <p:nvSpPr>
          <p:cNvPr id="3" name="Content Placeholder 2"/>
          <p:cNvSpPr>
            <a:spLocks noGrp="1"/>
          </p:cNvSpPr>
          <p:nvPr>
            <p:ph idx="1"/>
          </p:nvPr>
        </p:nvSpPr>
        <p:spPr>
          <a:xfrm>
            <a:off x="216891" y="1381931"/>
            <a:ext cx="11575252" cy="4726885"/>
          </a:xfrm>
        </p:spPr>
        <p:txBody>
          <a:bodyPr>
            <a:normAutofit/>
          </a:bodyPr>
          <a:lstStyle>
            <a:lvl1pPr>
              <a:defRPr lang="en-US" sz="3200" b="0" kern="1200" dirty="0" smtClean="0">
                <a:solidFill>
                  <a:srgbClr val="404040"/>
                </a:solidFill>
                <a:latin typeface="Gotham HTF Book" charset="0"/>
                <a:ea typeface="Gotham HTF Book" charset="0"/>
                <a:cs typeface="Gotham HTF Book" charset="0"/>
              </a:defRPr>
            </a:lvl1pPr>
            <a:lvl2pPr>
              <a:defRPr lang="en-US" sz="2133" b="0" kern="1200" dirty="0" smtClean="0">
                <a:solidFill>
                  <a:srgbClr val="404040"/>
                </a:solidFill>
                <a:latin typeface="Gotham HTF Book" charset="0"/>
                <a:ea typeface="Gotham HTF Book" charset="0"/>
                <a:cs typeface="Gotham HTF Book" charset="0"/>
              </a:defRPr>
            </a:lvl2pPr>
            <a:lvl3pPr>
              <a:defRPr sz="2400" b="0" i="0">
                <a:solidFill>
                  <a:schemeClr val="tx1">
                    <a:lumMod val="65000"/>
                    <a:lumOff val="35000"/>
                  </a:schemeClr>
                </a:solidFill>
                <a:latin typeface="Gotham HTF Book" charset="0"/>
                <a:ea typeface="Gotham HTF Book" charset="0"/>
                <a:cs typeface="Gotham HTF Book" charset="0"/>
              </a:defRPr>
            </a:lvl3pPr>
            <a:lvl4pPr>
              <a:defRPr sz="2133" b="0" i="0">
                <a:solidFill>
                  <a:schemeClr val="tx1">
                    <a:lumMod val="65000"/>
                    <a:lumOff val="35000"/>
                  </a:schemeClr>
                </a:solidFill>
                <a:latin typeface="Gotham HTF Book" charset="0"/>
                <a:ea typeface="Gotham HTF Book" charset="0"/>
                <a:cs typeface="Gotham HTF Book" charset="0"/>
              </a:defRPr>
            </a:lvl4pPr>
            <a:lvl5pPr>
              <a:defRPr sz="2133" b="0" i="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8" name="object 2"/>
          <p:cNvSpPr/>
          <p:nvPr/>
        </p:nvSpPr>
        <p:spPr>
          <a:xfrm flipV="1">
            <a:off x="205251" y="1114830"/>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692966351"/>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F7FAF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
        <p:nvSpPr>
          <p:cNvPr id="6" name="Rectangle 5"/>
          <p:cNvSpPr/>
          <p:nvPr/>
        </p:nvSpPr>
        <p:spPr>
          <a:xfrm>
            <a:off x="0" y="1988840"/>
            <a:ext cx="12212869" cy="2208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Proxima Nova" charset="0"/>
              <a:ea typeface="Proxima Nova" charset="0"/>
              <a:cs typeface="Proxima Nova" charset="0"/>
            </a:endParaRPr>
          </a:p>
        </p:txBody>
      </p:sp>
      <p:sp>
        <p:nvSpPr>
          <p:cNvPr id="10" name="Title 1"/>
          <p:cNvSpPr>
            <a:spLocks noGrp="1"/>
          </p:cNvSpPr>
          <p:nvPr>
            <p:ph type="title"/>
          </p:nvPr>
        </p:nvSpPr>
        <p:spPr>
          <a:xfrm>
            <a:off x="305399" y="2764635"/>
            <a:ext cx="11602072" cy="656655"/>
          </a:xfrm>
          <a:ln>
            <a:noFill/>
          </a:ln>
        </p:spPr>
        <p:txBody>
          <a:bodyPr vert="horz" wrap="square" lIns="0" tIns="0" rIns="0" bIns="0" rtlCol="0">
            <a:spAutoFit/>
          </a:bodyPr>
          <a:lstStyle>
            <a:lvl1pPr algn="ctr">
              <a:defRPr lang="en-IN" sz="4267" b="0" i="0" spc="-167" dirty="0">
                <a:solidFill>
                  <a:schemeClr val="bg1"/>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2547113579"/>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A3F9CEB-8669-41F6-8D8B-13E7895C97DD}" type="datetimeFigureOut">
              <a:rPr lang="en-IN" smtClean="0"/>
              <a:t>22-10-2024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77189142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Lst>
  <p:txStyles>
    <p:titleStyle>
      <a:lvl1pPr algn="ctr" defTabSz="1219170" rtl="0" eaLnBrk="1" latinLnBrk="0" hangingPunct="1">
        <a:spcBef>
          <a:spcPct val="0"/>
        </a:spcBef>
        <a:buNone/>
        <a:defRPr sz="5333" kern="1200">
          <a:solidFill>
            <a:schemeClr val="tx1"/>
          </a:solidFill>
          <a:latin typeface="Proxima Nova" charset="0"/>
          <a:ea typeface="Proxima Nova" charset="0"/>
          <a:cs typeface="Proxima Nova" charset="0"/>
        </a:defRPr>
      </a:lvl1pPr>
    </p:titleStyle>
    <p:bodyStyle>
      <a:lvl1pPr marL="457189" indent="-457189" algn="l" defTabSz="1219170" rtl="0" eaLnBrk="1" latinLnBrk="0" hangingPunct="1">
        <a:spcBef>
          <a:spcPct val="20000"/>
        </a:spcBef>
        <a:buFont typeface="Arial" pitchFamily="34" charset="0"/>
        <a:buChar char="•"/>
        <a:defRPr sz="3733" kern="1200">
          <a:solidFill>
            <a:schemeClr val="tx1"/>
          </a:solidFill>
          <a:latin typeface="Gotham HTF Book" charset="0"/>
          <a:ea typeface="Gotham HTF Book" charset="0"/>
          <a:cs typeface="Gotham HTF Book" charset="0"/>
        </a:defRPr>
      </a:lvl1pPr>
      <a:lvl2pPr marL="990575" indent="-380990" algn="l" defTabSz="1219170" rtl="0" eaLnBrk="1" latinLnBrk="0" hangingPunct="1">
        <a:spcBef>
          <a:spcPct val="20000"/>
        </a:spcBef>
        <a:buFont typeface="Arial" pitchFamily="34" charset="0"/>
        <a:buChar char="–"/>
        <a:defRPr sz="3200" kern="1200">
          <a:solidFill>
            <a:schemeClr val="tx1"/>
          </a:solidFill>
          <a:latin typeface="Gotham HTF Book" charset="0"/>
          <a:ea typeface="Gotham HTF Book" charset="0"/>
          <a:cs typeface="Gotham HTF Book" charset="0"/>
        </a:defRPr>
      </a:lvl2pPr>
      <a:lvl3pPr marL="1523962" indent="-304792" algn="l" defTabSz="1219170" rtl="0" eaLnBrk="1" latinLnBrk="0" hangingPunct="1">
        <a:spcBef>
          <a:spcPct val="20000"/>
        </a:spcBef>
        <a:buFont typeface="Arial" pitchFamily="34" charset="0"/>
        <a:buChar char="•"/>
        <a:defRPr sz="2667" kern="1200">
          <a:solidFill>
            <a:schemeClr val="tx1"/>
          </a:solidFill>
          <a:latin typeface="Gotham HTF Book" charset="0"/>
          <a:ea typeface="Gotham HTF Book" charset="0"/>
          <a:cs typeface="Gotham HTF Book" charset="0"/>
        </a:defRPr>
      </a:lvl3pPr>
      <a:lvl4pPr marL="2133547"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4pPr>
      <a:lvl5pPr marL="2743131"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A3F9CEB-8669-41F6-8D8B-13E7895C97DD}" type="datetimeFigureOut">
              <a:rPr lang="en-IN" smtClean="0"/>
              <a:t>22-10-2024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202613798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ctr" defTabSz="1219170" rtl="0" eaLnBrk="1" latinLnBrk="0" hangingPunct="1">
        <a:spcBef>
          <a:spcPct val="0"/>
        </a:spcBef>
        <a:buNone/>
        <a:defRPr sz="5333" kern="1200">
          <a:solidFill>
            <a:schemeClr val="tx1"/>
          </a:solidFill>
          <a:latin typeface="Proxima Nova" charset="0"/>
          <a:ea typeface="Proxima Nova" charset="0"/>
          <a:cs typeface="Proxima Nova" charset="0"/>
        </a:defRPr>
      </a:lvl1pPr>
    </p:titleStyle>
    <p:bodyStyle>
      <a:lvl1pPr marL="457189" indent="-457189" algn="l" defTabSz="1219170" rtl="0" eaLnBrk="1" latinLnBrk="0" hangingPunct="1">
        <a:spcBef>
          <a:spcPct val="20000"/>
        </a:spcBef>
        <a:buFont typeface="Arial" pitchFamily="34" charset="0"/>
        <a:buChar char="•"/>
        <a:defRPr sz="3733" kern="1200">
          <a:solidFill>
            <a:schemeClr val="tx1"/>
          </a:solidFill>
          <a:latin typeface="Gotham HTF Book" charset="0"/>
          <a:ea typeface="Gotham HTF Book" charset="0"/>
          <a:cs typeface="Gotham HTF Book" charset="0"/>
        </a:defRPr>
      </a:lvl1pPr>
      <a:lvl2pPr marL="990575" indent="-380990" algn="l" defTabSz="1219170" rtl="0" eaLnBrk="1" latinLnBrk="0" hangingPunct="1">
        <a:spcBef>
          <a:spcPct val="20000"/>
        </a:spcBef>
        <a:buFont typeface="Arial" pitchFamily="34" charset="0"/>
        <a:buChar char="–"/>
        <a:defRPr sz="3200" kern="1200">
          <a:solidFill>
            <a:schemeClr val="tx1"/>
          </a:solidFill>
          <a:latin typeface="Gotham HTF Book" charset="0"/>
          <a:ea typeface="Gotham HTF Book" charset="0"/>
          <a:cs typeface="Gotham HTF Book" charset="0"/>
        </a:defRPr>
      </a:lvl2pPr>
      <a:lvl3pPr marL="1523962" indent="-304792" algn="l" defTabSz="1219170" rtl="0" eaLnBrk="1" latinLnBrk="0" hangingPunct="1">
        <a:spcBef>
          <a:spcPct val="20000"/>
        </a:spcBef>
        <a:buFont typeface="Arial" pitchFamily="34" charset="0"/>
        <a:buChar char="•"/>
        <a:defRPr sz="2667" kern="1200">
          <a:solidFill>
            <a:schemeClr val="tx1"/>
          </a:solidFill>
          <a:latin typeface="Gotham HTF Book" charset="0"/>
          <a:ea typeface="Gotham HTF Book" charset="0"/>
          <a:cs typeface="Gotham HTF Book" charset="0"/>
        </a:defRPr>
      </a:lvl3pPr>
      <a:lvl4pPr marL="2133547"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4pPr>
      <a:lvl5pPr marL="2743131"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A3F9CEB-8669-41F6-8D8B-13E7895C97DD}" type="datetimeFigureOut">
              <a:rPr lang="en-IN" smtClean="0"/>
              <a:t>22-10-2024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5911258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8" r:id="rId8"/>
  </p:sldLayoutIdLst>
  <p:txStyles>
    <p:titleStyle>
      <a:lvl1pPr algn="ctr" defTabSz="1219170" rtl="0" eaLnBrk="1" latinLnBrk="0" hangingPunct="1">
        <a:spcBef>
          <a:spcPct val="0"/>
        </a:spcBef>
        <a:buNone/>
        <a:defRPr sz="5333" kern="1200">
          <a:solidFill>
            <a:schemeClr val="tx1"/>
          </a:solidFill>
          <a:latin typeface="Proxima Nova" charset="0"/>
          <a:ea typeface="Proxima Nova" charset="0"/>
          <a:cs typeface="Proxima Nova" charset="0"/>
        </a:defRPr>
      </a:lvl1pPr>
    </p:titleStyle>
    <p:bodyStyle>
      <a:lvl1pPr marL="457189" indent="-457189" algn="l" defTabSz="1219170" rtl="0" eaLnBrk="1" latinLnBrk="0" hangingPunct="1">
        <a:spcBef>
          <a:spcPct val="20000"/>
        </a:spcBef>
        <a:buFont typeface="Arial" pitchFamily="34" charset="0"/>
        <a:buChar char="•"/>
        <a:defRPr sz="3733" kern="1200">
          <a:solidFill>
            <a:schemeClr val="tx1"/>
          </a:solidFill>
          <a:latin typeface="Gotham HTF Book" charset="0"/>
          <a:ea typeface="Gotham HTF Book" charset="0"/>
          <a:cs typeface="Gotham HTF Book" charset="0"/>
        </a:defRPr>
      </a:lvl1pPr>
      <a:lvl2pPr marL="990575" indent="-380990" algn="l" defTabSz="1219170" rtl="0" eaLnBrk="1" latinLnBrk="0" hangingPunct="1">
        <a:spcBef>
          <a:spcPct val="20000"/>
        </a:spcBef>
        <a:buFont typeface="Arial" pitchFamily="34" charset="0"/>
        <a:buChar char="–"/>
        <a:defRPr sz="3200" kern="1200">
          <a:solidFill>
            <a:schemeClr val="tx1"/>
          </a:solidFill>
          <a:latin typeface="Gotham HTF Book" charset="0"/>
          <a:ea typeface="Gotham HTF Book" charset="0"/>
          <a:cs typeface="Gotham HTF Book" charset="0"/>
        </a:defRPr>
      </a:lvl2pPr>
      <a:lvl3pPr marL="1523962" indent="-304792" algn="l" defTabSz="1219170" rtl="0" eaLnBrk="1" latinLnBrk="0" hangingPunct="1">
        <a:spcBef>
          <a:spcPct val="20000"/>
        </a:spcBef>
        <a:buFont typeface="Arial" pitchFamily="34" charset="0"/>
        <a:buChar char="•"/>
        <a:defRPr sz="2667" kern="1200">
          <a:solidFill>
            <a:schemeClr val="tx1"/>
          </a:solidFill>
          <a:latin typeface="Gotham HTF Book" charset="0"/>
          <a:ea typeface="Gotham HTF Book" charset="0"/>
          <a:cs typeface="Gotham HTF Book" charset="0"/>
        </a:defRPr>
      </a:lvl3pPr>
      <a:lvl4pPr marL="2133547"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4pPr>
      <a:lvl5pPr marL="2743131"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Governance,_risk_management,_and_complianc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1.png"/><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ki/Governance,_risk_management,_and_compliance"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8.xml"/><Relationship Id="rId1" Type="http://schemas.openxmlformats.org/officeDocument/2006/relationships/video" Target="https://www.youtube.com/embed/iv2BeDqxTEA?start=2&amp;feature=oembed"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www.pcicomplianceguide.org/faq/" TargetMode="External"/><Relationship Id="rId7" Type="http://schemas.openxmlformats.org/officeDocument/2006/relationships/hyperlink" Target="https://www.nist.gov/cyberframework" TargetMode="External"/><Relationship Id="rId2" Type="http://schemas.openxmlformats.org/officeDocument/2006/relationships/hyperlink" Target="https://gdpr.eu/tag/gdpr/" TargetMode="External"/><Relationship Id="rId1" Type="http://schemas.openxmlformats.org/officeDocument/2006/relationships/slideLayout" Target="../slideLayouts/slideLayout2.xml"/><Relationship Id="rId6" Type="http://schemas.openxmlformats.org/officeDocument/2006/relationships/hyperlink" Target="https://www.ncsc.gov.uk/cyberessentials/overview" TargetMode="External"/><Relationship Id="rId5" Type="http://schemas.openxmlformats.org/officeDocument/2006/relationships/hyperlink" Target="https://www.hipaajournal.com/hipaa-compliance-checklist/" TargetMode="External"/><Relationship Id="rId4" Type="http://schemas.openxmlformats.org/officeDocument/2006/relationships/hyperlink" Target="https://www.soxlaw.com/sox-compliance/"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ki/Governance,_risk_management,_and_compliance"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n.wikipedia.org/wiki/Governance,_risk_management,_and_complianc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AFA"/>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DA9B5A-9325-424D-8EB6-7378434817A4}"/>
              </a:ext>
            </a:extLst>
          </p:cNvPr>
          <p:cNvSpPr>
            <a:spLocks noGrp="1"/>
          </p:cNvSpPr>
          <p:nvPr>
            <p:ph type="title"/>
          </p:nvPr>
        </p:nvSpPr>
        <p:spPr/>
        <p:txBody>
          <a:bodyPr/>
          <a:lstStyle/>
          <a:p>
            <a:r>
              <a:rPr lang="en-US"/>
              <a:t>DEVSECOPS</a:t>
            </a:r>
            <a:endParaRPr lang="en-IN"/>
          </a:p>
        </p:txBody>
      </p:sp>
    </p:spTree>
    <p:extLst>
      <p:ext uri="{BB962C8B-B14F-4D97-AF65-F5344CB8AC3E}">
        <p14:creationId xmlns:p14="http://schemas.microsoft.com/office/powerpoint/2010/main" val="242336533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Why Security Compliance aims to achieve?</a:t>
            </a:r>
            <a:endParaRPr lang="en-IN" sz="4400"/>
          </a:p>
        </p:txBody>
      </p:sp>
      <p:pic>
        <p:nvPicPr>
          <p:cNvPr id="7" name="Content Placeholder 6">
            <a:extLst>
              <a:ext uri="{FF2B5EF4-FFF2-40B4-BE49-F238E27FC236}">
                <a16:creationId xmlns:a16="http://schemas.microsoft.com/office/drawing/2014/main" id="{6DE857CB-9B88-4141-ABA3-86E99D56747F}"/>
              </a:ext>
            </a:extLst>
          </p:cNvPr>
          <p:cNvPicPr>
            <a:picLocks noGrp="1" noChangeAspect="1"/>
          </p:cNvPicPr>
          <p:nvPr>
            <p:ph idx="1"/>
          </p:nvPr>
        </p:nvPicPr>
        <p:blipFill>
          <a:blip r:embed="rId3"/>
          <a:stretch>
            <a:fillRect/>
          </a:stretch>
        </p:blipFill>
        <p:spPr>
          <a:xfrm>
            <a:off x="373065" y="1382713"/>
            <a:ext cx="11263307" cy="4725987"/>
          </a:xfrm>
          <a:prstGeom prst="rect">
            <a:avLst/>
          </a:prstGeom>
          <a:ln>
            <a:noFill/>
          </a:ln>
          <a:effectLst>
            <a:softEdge rad="112500"/>
          </a:effectLst>
        </p:spPr>
      </p:pic>
      <p:sp>
        <p:nvSpPr>
          <p:cNvPr id="5" name="TextBox 4">
            <a:extLst>
              <a:ext uri="{FF2B5EF4-FFF2-40B4-BE49-F238E27FC236}">
                <a16:creationId xmlns:a16="http://schemas.microsoft.com/office/drawing/2014/main" id="{2B531EB6-2CF7-46D1-8E40-A5AC8653F546}"/>
              </a:ext>
            </a:extLst>
          </p:cNvPr>
          <p:cNvSpPr txBox="1"/>
          <p:nvPr/>
        </p:nvSpPr>
        <p:spPr>
          <a:xfrm>
            <a:off x="3233732" y="5832877"/>
            <a:ext cx="9097416" cy="369332"/>
          </a:xfrm>
          <a:prstGeom prst="rect">
            <a:avLst/>
          </a:prstGeom>
          <a:noFill/>
        </p:spPr>
        <p:txBody>
          <a:bodyPr wrap="square">
            <a:spAutoFit/>
          </a:bodyPr>
          <a:lstStyle/>
          <a:p>
            <a:r>
              <a:rPr lang="en-IN" dirty="0">
                <a:solidFill>
                  <a:schemeClr val="bg2"/>
                </a:solidFill>
                <a:hlinkClick r:id="rId4">
                  <a:extLst>
                    <a:ext uri="{A12FA001-AC4F-418D-AE19-62706E023703}">
                      <ahyp:hlinkClr xmlns:ahyp="http://schemas.microsoft.com/office/drawing/2018/hyperlinkcolor" val="tx"/>
                    </a:ext>
                  </a:extLst>
                </a:hlinkClick>
              </a:rPr>
              <a:t>https://en.wikipedia.org/wiki/Governance,_risk_management,_and_compliance</a:t>
            </a:r>
            <a:r>
              <a:rPr lang="en-IN" dirty="0">
                <a:solidFill>
                  <a:schemeClr val="bg2"/>
                </a:solidFill>
              </a:rPr>
              <a:t> </a:t>
            </a:r>
          </a:p>
        </p:txBody>
      </p:sp>
    </p:spTree>
    <p:extLst>
      <p:ext uri="{BB962C8B-B14F-4D97-AF65-F5344CB8AC3E}">
        <p14:creationId xmlns:p14="http://schemas.microsoft.com/office/powerpoint/2010/main" val="1320673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Why Security Compliance aims to achieve?</a:t>
            </a:r>
            <a:endParaRPr lang="en-IN" sz="4400"/>
          </a:p>
        </p:txBody>
      </p:sp>
      <p:pic>
        <p:nvPicPr>
          <p:cNvPr id="8" name="Content Placeholder 7">
            <a:extLst>
              <a:ext uri="{FF2B5EF4-FFF2-40B4-BE49-F238E27FC236}">
                <a16:creationId xmlns:a16="http://schemas.microsoft.com/office/drawing/2014/main" id="{391BC3EF-FD42-4584-8006-B443F49C19A6}"/>
              </a:ext>
            </a:extLst>
          </p:cNvPr>
          <p:cNvPicPr>
            <a:picLocks noGrp="1" noChangeAspect="1"/>
          </p:cNvPicPr>
          <p:nvPr>
            <p:ph idx="1"/>
          </p:nvPr>
        </p:nvPicPr>
        <p:blipFill>
          <a:blip r:embed="rId3"/>
          <a:stretch>
            <a:fillRect/>
          </a:stretch>
        </p:blipFill>
        <p:spPr>
          <a:xfrm>
            <a:off x="528537" y="1382713"/>
            <a:ext cx="10952364" cy="4725987"/>
          </a:xfrm>
          <a:prstGeom prst="rect">
            <a:avLst/>
          </a:prstGeom>
          <a:ln>
            <a:noFill/>
          </a:ln>
          <a:effectLst>
            <a:softEdge rad="112500"/>
          </a:effectLst>
        </p:spPr>
      </p:pic>
    </p:spTree>
    <p:extLst>
      <p:ext uri="{BB962C8B-B14F-4D97-AF65-F5344CB8AC3E}">
        <p14:creationId xmlns:p14="http://schemas.microsoft.com/office/powerpoint/2010/main" val="152793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What determines Compliance is necessary?</a:t>
            </a:r>
            <a:endParaRPr lang="en-IN" sz="4400"/>
          </a:p>
        </p:txBody>
      </p:sp>
      <p:pic>
        <p:nvPicPr>
          <p:cNvPr id="7" name="Content Placeholder 6">
            <a:extLst>
              <a:ext uri="{FF2B5EF4-FFF2-40B4-BE49-F238E27FC236}">
                <a16:creationId xmlns:a16="http://schemas.microsoft.com/office/drawing/2014/main" id="{7101EE73-9C2E-40AF-8A07-493452B7D2C3}"/>
              </a:ext>
            </a:extLst>
          </p:cNvPr>
          <p:cNvPicPr>
            <a:picLocks noGrp="1" noChangeAspect="1"/>
          </p:cNvPicPr>
          <p:nvPr>
            <p:ph idx="1"/>
          </p:nvPr>
        </p:nvPicPr>
        <p:blipFill>
          <a:blip r:embed="rId2"/>
          <a:stretch>
            <a:fillRect/>
          </a:stretch>
        </p:blipFill>
        <p:spPr>
          <a:xfrm>
            <a:off x="451802" y="1382713"/>
            <a:ext cx="11105833" cy="4725987"/>
          </a:xfrm>
          <a:prstGeom prst="rect">
            <a:avLst/>
          </a:prstGeom>
          <a:ln>
            <a:noFill/>
          </a:ln>
          <a:effectLst>
            <a:softEdge rad="112500"/>
          </a:effectLst>
        </p:spPr>
      </p:pic>
    </p:spTree>
    <p:extLst>
      <p:ext uri="{BB962C8B-B14F-4D97-AF65-F5344CB8AC3E}">
        <p14:creationId xmlns:p14="http://schemas.microsoft.com/office/powerpoint/2010/main" val="3217300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Why Comply?</a:t>
            </a:r>
            <a:endParaRPr lang="en-IN" sz="4400"/>
          </a:p>
        </p:txBody>
      </p:sp>
      <p:pic>
        <p:nvPicPr>
          <p:cNvPr id="8" name="Content Placeholder 7">
            <a:extLst>
              <a:ext uri="{FF2B5EF4-FFF2-40B4-BE49-F238E27FC236}">
                <a16:creationId xmlns:a16="http://schemas.microsoft.com/office/drawing/2014/main" id="{18B216C3-87E4-46F8-8855-B2045AB9E5EF}"/>
              </a:ext>
            </a:extLst>
          </p:cNvPr>
          <p:cNvPicPr>
            <a:picLocks noGrp="1" noChangeAspect="1"/>
          </p:cNvPicPr>
          <p:nvPr>
            <p:ph idx="1"/>
          </p:nvPr>
        </p:nvPicPr>
        <p:blipFill>
          <a:blip r:embed="rId2"/>
          <a:stretch>
            <a:fillRect/>
          </a:stretch>
        </p:blipFill>
        <p:spPr>
          <a:xfrm>
            <a:off x="217488" y="1426190"/>
            <a:ext cx="11574462" cy="4639032"/>
          </a:xfrm>
          <a:prstGeom prst="rect">
            <a:avLst/>
          </a:prstGeom>
          <a:ln>
            <a:noFill/>
          </a:ln>
          <a:effectLst>
            <a:softEdge rad="112500"/>
          </a:effectLst>
        </p:spPr>
      </p:pic>
    </p:spTree>
    <p:extLst>
      <p:ext uri="{BB962C8B-B14F-4D97-AF65-F5344CB8AC3E}">
        <p14:creationId xmlns:p14="http://schemas.microsoft.com/office/powerpoint/2010/main" val="3535927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Disadvantages of Non - Compliance</a:t>
            </a:r>
            <a:endParaRPr lang="en-IN" sz="4400"/>
          </a:p>
        </p:txBody>
      </p:sp>
      <p:pic>
        <p:nvPicPr>
          <p:cNvPr id="11" name="Content Placeholder 10">
            <a:extLst>
              <a:ext uri="{FF2B5EF4-FFF2-40B4-BE49-F238E27FC236}">
                <a16:creationId xmlns:a16="http://schemas.microsoft.com/office/drawing/2014/main" id="{8D738742-DB8E-4D5F-AD6B-10305F3676F9}"/>
              </a:ext>
            </a:extLst>
          </p:cNvPr>
          <p:cNvPicPr>
            <a:picLocks noGrp="1" noChangeAspect="1"/>
          </p:cNvPicPr>
          <p:nvPr>
            <p:ph idx="1"/>
          </p:nvPr>
        </p:nvPicPr>
        <p:blipFill>
          <a:blip r:embed="rId2"/>
          <a:stretch>
            <a:fillRect/>
          </a:stretch>
        </p:blipFill>
        <p:spPr>
          <a:xfrm>
            <a:off x="251449" y="1382713"/>
            <a:ext cx="11506539" cy="4725987"/>
          </a:xfrm>
          <a:prstGeom prst="rect">
            <a:avLst/>
          </a:prstGeom>
          <a:ln>
            <a:noFill/>
          </a:ln>
          <a:effectLst>
            <a:softEdge rad="112500"/>
          </a:effectLst>
        </p:spPr>
      </p:pic>
    </p:spTree>
    <p:extLst>
      <p:ext uri="{BB962C8B-B14F-4D97-AF65-F5344CB8AC3E}">
        <p14:creationId xmlns:p14="http://schemas.microsoft.com/office/powerpoint/2010/main" val="3982427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AE12FD-2CAB-4E18-9F0F-AFFE36C00E92}"/>
              </a:ext>
            </a:extLst>
          </p:cNvPr>
          <p:cNvSpPr>
            <a:spLocks noGrp="1"/>
          </p:cNvSpPr>
          <p:nvPr>
            <p:ph type="title"/>
          </p:nvPr>
        </p:nvSpPr>
        <p:spPr>
          <a:xfrm>
            <a:off x="229343" y="2772345"/>
            <a:ext cx="11602072" cy="656655"/>
          </a:xfrm>
        </p:spPr>
        <p:txBody>
          <a:bodyPr/>
          <a:lstStyle/>
          <a:p>
            <a:r>
              <a:rPr lang="en-US" dirty="0">
                <a:solidFill>
                  <a:schemeClr val="bg1"/>
                </a:solidFill>
              </a:rPr>
              <a:t>Governance</a:t>
            </a:r>
            <a:endParaRPr lang="en-IN" dirty="0">
              <a:solidFill>
                <a:schemeClr val="bg1"/>
              </a:solidFill>
            </a:endParaRPr>
          </a:p>
        </p:txBody>
      </p:sp>
    </p:spTree>
    <p:extLst>
      <p:ext uri="{BB962C8B-B14F-4D97-AF65-F5344CB8AC3E}">
        <p14:creationId xmlns:p14="http://schemas.microsoft.com/office/powerpoint/2010/main" val="154645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Different types of Governance</a:t>
            </a:r>
            <a:endParaRPr lang="en-IN" sz="4400"/>
          </a:p>
        </p:txBody>
      </p:sp>
      <p:graphicFrame>
        <p:nvGraphicFramePr>
          <p:cNvPr id="5" name="Content Placeholder 4">
            <a:extLst>
              <a:ext uri="{FF2B5EF4-FFF2-40B4-BE49-F238E27FC236}">
                <a16:creationId xmlns:a16="http://schemas.microsoft.com/office/drawing/2014/main" id="{5A778628-37C0-433F-9A10-A073D0174CCF}"/>
              </a:ext>
            </a:extLst>
          </p:cNvPr>
          <p:cNvGraphicFramePr>
            <a:graphicFrameLocks noGrp="1"/>
          </p:cNvGraphicFramePr>
          <p:nvPr>
            <p:ph idx="1"/>
            <p:extLst>
              <p:ext uri="{D42A27DB-BD31-4B8C-83A1-F6EECF244321}">
                <p14:modId xmlns:p14="http://schemas.microsoft.com/office/powerpoint/2010/main" val="804619908"/>
              </p:ext>
            </p:extLst>
          </p:nvPr>
        </p:nvGraphicFramePr>
        <p:xfrm>
          <a:off x="217488" y="1382713"/>
          <a:ext cx="11574462" cy="472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0788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What Security Governance Aims to Achieve?</a:t>
            </a:r>
            <a:endParaRPr lang="en-IN" sz="4400"/>
          </a:p>
        </p:txBody>
      </p:sp>
      <p:graphicFrame>
        <p:nvGraphicFramePr>
          <p:cNvPr id="6" name="Content Placeholder 5">
            <a:extLst>
              <a:ext uri="{FF2B5EF4-FFF2-40B4-BE49-F238E27FC236}">
                <a16:creationId xmlns:a16="http://schemas.microsoft.com/office/drawing/2014/main" id="{69272D27-DE17-49AF-B15A-AC593663A443}"/>
              </a:ext>
            </a:extLst>
          </p:cNvPr>
          <p:cNvGraphicFramePr>
            <a:graphicFrameLocks noGrp="1"/>
          </p:cNvGraphicFramePr>
          <p:nvPr>
            <p:ph idx="1"/>
            <p:extLst>
              <p:ext uri="{D42A27DB-BD31-4B8C-83A1-F6EECF244321}">
                <p14:modId xmlns:p14="http://schemas.microsoft.com/office/powerpoint/2010/main" val="1188585273"/>
              </p:ext>
            </p:extLst>
          </p:nvPr>
        </p:nvGraphicFramePr>
        <p:xfrm>
          <a:off x="217487" y="1382713"/>
          <a:ext cx="11702843" cy="472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028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Key Stakeholders for Security Governance</a:t>
            </a:r>
            <a:endParaRPr lang="en-IN" sz="4400"/>
          </a:p>
        </p:txBody>
      </p:sp>
      <p:pic>
        <p:nvPicPr>
          <p:cNvPr id="7" name="Content Placeholder 6">
            <a:extLst>
              <a:ext uri="{FF2B5EF4-FFF2-40B4-BE49-F238E27FC236}">
                <a16:creationId xmlns:a16="http://schemas.microsoft.com/office/drawing/2014/main" id="{56C162E4-F103-46D0-B2B7-EDBC9F62B3A4}"/>
              </a:ext>
            </a:extLst>
          </p:cNvPr>
          <p:cNvPicPr>
            <a:picLocks noGrp="1" noChangeAspect="1"/>
          </p:cNvPicPr>
          <p:nvPr>
            <p:ph idx="1"/>
          </p:nvPr>
        </p:nvPicPr>
        <p:blipFill>
          <a:blip r:embed="rId2"/>
          <a:stretch>
            <a:fillRect/>
          </a:stretch>
        </p:blipFill>
        <p:spPr>
          <a:xfrm>
            <a:off x="217488" y="1782693"/>
            <a:ext cx="11574462" cy="3926026"/>
          </a:xfrm>
        </p:spPr>
      </p:pic>
    </p:spTree>
    <p:extLst>
      <p:ext uri="{BB962C8B-B14F-4D97-AF65-F5344CB8AC3E}">
        <p14:creationId xmlns:p14="http://schemas.microsoft.com/office/powerpoint/2010/main" val="947386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Compliance without Governance</a:t>
            </a:r>
            <a:endParaRPr lang="en-IN" sz="4400"/>
          </a:p>
        </p:txBody>
      </p:sp>
      <p:pic>
        <p:nvPicPr>
          <p:cNvPr id="6" name="Content Placeholder 5">
            <a:extLst>
              <a:ext uri="{FF2B5EF4-FFF2-40B4-BE49-F238E27FC236}">
                <a16:creationId xmlns:a16="http://schemas.microsoft.com/office/drawing/2014/main" id="{B6634C9E-1AA1-4CD3-9B9F-DAC9ECFE7D14}"/>
              </a:ext>
            </a:extLst>
          </p:cNvPr>
          <p:cNvPicPr>
            <a:picLocks noGrp="1" noChangeAspect="1"/>
          </p:cNvPicPr>
          <p:nvPr>
            <p:ph idx="1"/>
          </p:nvPr>
        </p:nvPicPr>
        <p:blipFill>
          <a:blip r:embed="rId2"/>
          <a:stretch>
            <a:fillRect/>
          </a:stretch>
        </p:blipFill>
        <p:spPr>
          <a:xfrm>
            <a:off x="1112853" y="1382713"/>
            <a:ext cx="9783732" cy="4725987"/>
          </a:xfrm>
        </p:spPr>
      </p:pic>
    </p:spTree>
    <p:extLst>
      <p:ext uri="{BB962C8B-B14F-4D97-AF65-F5344CB8AC3E}">
        <p14:creationId xmlns:p14="http://schemas.microsoft.com/office/powerpoint/2010/main" val="1097313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023ACE-116E-4FAF-A160-F1EA9AF8267F}"/>
              </a:ext>
            </a:extLst>
          </p:cNvPr>
          <p:cNvSpPr>
            <a:spLocks noGrp="1"/>
          </p:cNvSpPr>
          <p:nvPr>
            <p:ph type="title"/>
          </p:nvPr>
        </p:nvSpPr>
        <p:spPr/>
        <p:txBody>
          <a:bodyPr>
            <a:normAutofit/>
          </a:bodyPr>
          <a:lstStyle/>
          <a:p>
            <a:r>
              <a:rPr lang="en-US" sz="3600"/>
              <a:t>SAST, IAST, DAST, RAST</a:t>
            </a:r>
            <a:endParaRPr lang="en-IN"/>
          </a:p>
        </p:txBody>
      </p:sp>
      <p:graphicFrame>
        <p:nvGraphicFramePr>
          <p:cNvPr id="5" name="Content Placeholder 4">
            <a:extLst>
              <a:ext uri="{FF2B5EF4-FFF2-40B4-BE49-F238E27FC236}">
                <a16:creationId xmlns:a16="http://schemas.microsoft.com/office/drawing/2014/main" id="{E06378A3-A6B5-4FA7-9380-4A73B6209F7F}"/>
              </a:ext>
            </a:extLst>
          </p:cNvPr>
          <p:cNvGraphicFramePr>
            <a:graphicFrameLocks noGrp="1"/>
          </p:cNvGraphicFramePr>
          <p:nvPr>
            <p:ph idx="1"/>
            <p:extLst>
              <p:ext uri="{D42A27DB-BD31-4B8C-83A1-F6EECF244321}">
                <p14:modId xmlns:p14="http://schemas.microsoft.com/office/powerpoint/2010/main" val="849941790"/>
              </p:ext>
            </p:extLst>
          </p:nvPr>
        </p:nvGraphicFramePr>
        <p:xfrm>
          <a:off x="217488" y="1382713"/>
          <a:ext cx="11574462" cy="472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2863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8B8D-6485-421A-ABB7-7CF694253322}"/>
              </a:ext>
            </a:extLst>
          </p:cNvPr>
          <p:cNvSpPr>
            <a:spLocks noGrp="1"/>
          </p:cNvSpPr>
          <p:nvPr>
            <p:ph type="title"/>
          </p:nvPr>
        </p:nvSpPr>
        <p:spPr/>
        <p:txBody>
          <a:bodyPr/>
          <a:lstStyle/>
          <a:p>
            <a:r>
              <a:rPr lang="en-US" dirty="0"/>
              <a:t>Questions you may ask</a:t>
            </a:r>
            <a:endParaRPr lang="en-IN" dirty="0"/>
          </a:p>
        </p:txBody>
      </p:sp>
      <p:sp>
        <p:nvSpPr>
          <p:cNvPr id="3" name="Content Placeholder 2">
            <a:extLst>
              <a:ext uri="{FF2B5EF4-FFF2-40B4-BE49-F238E27FC236}">
                <a16:creationId xmlns:a16="http://schemas.microsoft.com/office/drawing/2014/main" id="{4896CEBA-C0D6-46C0-9E88-EAC71CFB4E70}"/>
              </a:ext>
            </a:extLst>
          </p:cNvPr>
          <p:cNvSpPr>
            <a:spLocks noGrp="1"/>
          </p:cNvSpPr>
          <p:nvPr>
            <p:ph idx="1"/>
          </p:nvPr>
        </p:nvSpPr>
        <p:spPr>
          <a:xfrm>
            <a:off x="1716157" y="1381931"/>
            <a:ext cx="10075986" cy="4726885"/>
          </a:xfrm>
        </p:spPr>
        <p:txBody>
          <a:bodyPr/>
          <a:lstStyle/>
          <a:p>
            <a:pPr>
              <a:buFont typeface="Courier New" panose="02070309020205020404" pitchFamily="49" charset="0"/>
              <a:buChar char="o"/>
            </a:pPr>
            <a:r>
              <a:rPr lang="en-US" dirty="0"/>
              <a:t> Who can make changes in the CI/CD pipeline</a:t>
            </a:r>
          </a:p>
          <a:p>
            <a:pPr>
              <a:buFont typeface="Courier New" panose="02070309020205020404" pitchFamily="49" charset="0"/>
              <a:buChar char="o"/>
            </a:pPr>
            <a:r>
              <a:rPr lang="en-US" dirty="0"/>
              <a:t>How is code released to production</a:t>
            </a:r>
          </a:p>
          <a:p>
            <a:pPr>
              <a:buFont typeface="Courier New" panose="02070309020205020404" pitchFamily="49" charset="0"/>
              <a:buChar char="o"/>
            </a:pPr>
            <a:r>
              <a:rPr lang="en-US" dirty="0"/>
              <a:t>Who ensures code is vulnerability-free</a:t>
            </a:r>
          </a:p>
          <a:p>
            <a:pPr>
              <a:buFont typeface="Courier New" panose="02070309020205020404" pitchFamily="49" charset="0"/>
              <a:buChar char="o"/>
            </a:pPr>
            <a:r>
              <a:rPr lang="en-US" dirty="0"/>
              <a:t>Who is responsible for patching libraries</a:t>
            </a:r>
            <a:endParaRPr lang="en-IN" dirty="0"/>
          </a:p>
        </p:txBody>
      </p:sp>
    </p:spTree>
    <p:extLst>
      <p:ext uri="{BB962C8B-B14F-4D97-AF65-F5344CB8AC3E}">
        <p14:creationId xmlns:p14="http://schemas.microsoft.com/office/powerpoint/2010/main" val="2585635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E98C-FA42-4297-AD7C-FCC9BF2DBDD5}"/>
              </a:ext>
            </a:extLst>
          </p:cNvPr>
          <p:cNvSpPr>
            <a:spLocks noGrp="1"/>
          </p:cNvSpPr>
          <p:nvPr>
            <p:ph type="title"/>
          </p:nvPr>
        </p:nvSpPr>
        <p:spPr/>
        <p:txBody>
          <a:bodyPr/>
          <a:lstStyle/>
          <a:p>
            <a:r>
              <a:rPr lang="en-US" dirty="0"/>
              <a:t>Challenges in Cloud Governance</a:t>
            </a:r>
            <a:endParaRPr lang="en-IN" dirty="0"/>
          </a:p>
        </p:txBody>
      </p:sp>
      <p:pic>
        <p:nvPicPr>
          <p:cNvPr id="5" name="Content Placeholder 4">
            <a:extLst>
              <a:ext uri="{FF2B5EF4-FFF2-40B4-BE49-F238E27FC236}">
                <a16:creationId xmlns:a16="http://schemas.microsoft.com/office/drawing/2014/main" id="{5790FF14-DB73-4E65-9936-61CC480648A1}"/>
              </a:ext>
            </a:extLst>
          </p:cNvPr>
          <p:cNvPicPr>
            <a:picLocks noGrp="1" noChangeAspect="1"/>
          </p:cNvPicPr>
          <p:nvPr>
            <p:ph idx="1"/>
          </p:nvPr>
        </p:nvPicPr>
        <p:blipFill>
          <a:blip r:embed="rId2"/>
          <a:stretch>
            <a:fillRect/>
          </a:stretch>
        </p:blipFill>
        <p:spPr>
          <a:xfrm>
            <a:off x="337888" y="1382713"/>
            <a:ext cx="11333661" cy="4725987"/>
          </a:xfrm>
          <a:prstGeom prst="rect">
            <a:avLst/>
          </a:prstGeom>
          <a:ln>
            <a:noFill/>
          </a:ln>
          <a:effectLst>
            <a:softEdge rad="112500"/>
          </a:effectLst>
        </p:spPr>
      </p:pic>
    </p:spTree>
    <p:extLst>
      <p:ext uri="{BB962C8B-B14F-4D97-AF65-F5344CB8AC3E}">
        <p14:creationId xmlns:p14="http://schemas.microsoft.com/office/powerpoint/2010/main" val="1677750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lstStyle/>
          <a:p>
            <a:r>
              <a:rPr lang="en-US"/>
              <a:t>Increasing Focus on Governance</a:t>
            </a:r>
            <a:endParaRPr lang="en-IN"/>
          </a:p>
        </p:txBody>
      </p:sp>
      <p:pic>
        <p:nvPicPr>
          <p:cNvPr id="6" name="Content Placeholder 5">
            <a:extLst>
              <a:ext uri="{FF2B5EF4-FFF2-40B4-BE49-F238E27FC236}">
                <a16:creationId xmlns:a16="http://schemas.microsoft.com/office/drawing/2014/main" id="{54694A4E-9BF4-4F3B-8FD9-EB8EDADC2046}"/>
              </a:ext>
            </a:extLst>
          </p:cNvPr>
          <p:cNvPicPr>
            <a:picLocks noGrp="1" noChangeAspect="1"/>
          </p:cNvPicPr>
          <p:nvPr>
            <p:ph idx="1"/>
          </p:nvPr>
        </p:nvPicPr>
        <p:blipFill>
          <a:blip r:embed="rId2"/>
          <a:stretch>
            <a:fillRect/>
          </a:stretch>
        </p:blipFill>
        <p:spPr>
          <a:xfrm>
            <a:off x="217488" y="1832488"/>
            <a:ext cx="11574462" cy="3826436"/>
          </a:xfrm>
        </p:spPr>
      </p:pic>
    </p:spTree>
    <p:extLst>
      <p:ext uri="{BB962C8B-B14F-4D97-AF65-F5344CB8AC3E}">
        <p14:creationId xmlns:p14="http://schemas.microsoft.com/office/powerpoint/2010/main" val="594042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F515-D36A-4077-828A-30FFDAEFE810}"/>
              </a:ext>
            </a:extLst>
          </p:cNvPr>
          <p:cNvSpPr>
            <a:spLocks noGrp="1"/>
          </p:cNvSpPr>
          <p:nvPr>
            <p:ph type="title"/>
          </p:nvPr>
        </p:nvSpPr>
        <p:spPr/>
        <p:txBody>
          <a:bodyPr/>
          <a:lstStyle/>
          <a:p>
            <a:r>
              <a:rPr lang="en-US" dirty="0"/>
              <a:t>Impact of DevSecOps on Governance</a:t>
            </a:r>
            <a:endParaRPr lang="en-IN" dirty="0"/>
          </a:p>
        </p:txBody>
      </p:sp>
      <p:pic>
        <p:nvPicPr>
          <p:cNvPr id="5" name="Content Placeholder 4">
            <a:extLst>
              <a:ext uri="{FF2B5EF4-FFF2-40B4-BE49-F238E27FC236}">
                <a16:creationId xmlns:a16="http://schemas.microsoft.com/office/drawing/2014/main" id="{41277834-FAD4-45E3-B4BD-0B3100CBFEAC}"/>
              </a:ext>
            </a:extLst>
          </p:cNvPr>
          <p:cNvPicPr>
            <a:picLocks noGrp="1" noChangeAspect="1"/>
          </p:cNvPicPr>
          <p:nvPr>
            <p:ph idx="1"/>
          </p:nvPr>
        </p:nvPicPr>
        <p:blipFill>
          <a:blip r:embed="rId2"/>
          <a:stretch>
            <a:fillRect/>
          </a:stretch>
        </p:blipFill>
        <p:spPr>
          <a:xfrm>
            <a:off x="1409652" y="1382713"/>
            <a:ext cx="9190134" cy="4725987"/>
          </a:xfrm>
        </p:spPr>
      </p:pic>
    </p:spTree>
    <p:extLst>
      <p:ext uri="{BB962C8B-B14F-4D97-AF65-F5344CB8AC3E}">
        <p14:creationId xmlns:p14="http://schemas.microsoft.com/office/powerpoint/2010/main" val="3762081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Real world example of poor Governance</a:t>
            </a:r>
            <a:endParaRPr lang="en-IN" sz="4400"/>
          </a:p>
        </p:txBody>
      </p:sp>
      <p:pic>
        <p:nvPicPr>
          <p:cNvPr id="7" name="Content Placeholder 6">
            <a:extLst>
              <a:ext uri="{FF2B5EF4-FFF2-40B4-BE49-F238E27FC236}">
                <a16:creationId xmlns:a16="http://schemas.microsoft.com/office/drawing/2014/main" id="{F2C41850-EE88-4E46-B6AB-6CDF9A77100E}"/>
              </a:ext>
            </a:extLst>
          </p:cNvPr>
          <p:cNvPicPr>
            <a:picLocks noGrp="1" noChangeAspect="1"/>
          </p:cNvPicPr>
          <p:nvPr>
            <p:ph idx="1"/>
          </p:nvPr>
        </p:nvPicPr>
        <p:blipFill>
          <a:blip r:embed="rId2"/>
          <a:stretch>
            <a:fillRect/>
          </a:stretch>
        </p:blipFill>
        <p:spPr>
          <a:xfrm>
            <a:off x="217488" y="1919020"/>
            <a:ext cx="11574462" cy="3653373"/>
          </a:xfrm>
        </p:spPr>
      </p:pic>
    </p:spTree>
    <p:extLst>
      <p:ext uri="{BB962C8B-B14F-4D97-AF65-F5344CB8AC3E}">
        <p14:creationId xmlns:p14="http://schemas.microsoft.com/office/powerpoint/2010/main" val="1847950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07CE-0AA7-49EB-92E1-D440BC66E13E}"/>
              </a:ext>
            </a:extLst>
          </p:cNvPr>
          <p:cNvSpPr>
            <a:spLocks noGrp="1"/>
          </p:cNvSpPr>
          <p:nvPr>
            <p:ph type="title"/>
          </p:nvPr>
        </p:nvSpPr>
        <p:spPr>
          <a:xfrm>
            <a:off x="190071" y="208846"/>
            <a:ext cx="11602072" cy="615553"/>
          </a:xfrm>
        </p:spPr>
        <p:txBody>
          <a:bodyPr/>
          <a:lstStyle/>
          <a:p>
            <a:r>
              <a:rPr lang="en-US" sz="4000" dirty="0"/>
              <a:t>Understanding the need for Security Compliance</a:t>
            </a:r>
            <a:endParaRPr lang="en-IN" sz="4000" dirty="0"/>
          </a:p>
        </p:txBody>
      </p:sp>
      <p:pic>
        <p:nvPicPr>
          <p:cNvPr id="5" name="Content Placeholder 4">
            <a:extLst>
              <a:ext uri="{FF2B5EF4-FFF2-40B4-BE49-F238E27FC236}">
                <a16:creationId xmlns:a16="http://schemas.microsoft.com/office/drawing/2014/main" id="{2BAA8E04-FB58-4B7C-8D56-4B4632074DCD}"/>
              </a:ext>
            </a:extLst>
          </p:cNvPr>
          <p:cNvPicPr>
            <a:picLocks noGrp="1" noChangeAspect="1"/>
          </p:cNvPicPr>
          <p:nvPr>
            <p:ph idx="1"/>
          </p:nvPr>
        </p:nvPicPr>
        <p:blipFill>
          <a:blip r:embed="rId2"/>
          <a:stretch>
            <a:fillRect/>
          </a:stretch>
        </p:blipFill>
        <p:spPr>
          <a:xfrm>
            <a:off x="217488" y="1637483"/>
            <a:ext cx="11574462" cy="4216446"/>
          </a:xfrm>
          <a:prstGeom prst="rect">
            <a:avLst/>
          </a:prstGeom>
          <a:ln>
            <a:noFill/>
          </a:ln>
          <a:effectLst>
            <a:softEdge rad="112500"/>
          </a:effectLst>
        </p:spPr>
      </p:pic>
    </p:spTree>
    <p:extLst>
      <p:ext uri="{BB962C8B-B14F-4D97-AF65-F5344CB8AC3E}">
        <p14:creationId xmlns:p14="http://schemas.microsoft.com/office/powerpoint/2010/main" val="1573101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6E15-26A0-48D1-BE62-2AAB6AC60B16}"/>
              </a:ext>
            </a:extLst>
          </p:cNvPr>
          <p:cNvSpPr>
            <a:spLocks noGrp="1"/>
          </p:cNvSpPr>
          <p:nvPr>
            <p:ph type="title"/>
          </p:nvPr>
        </p:nvSpPr>
        <p:spPr/>
        <p:txBody>
          <a:bodyPr/>
          <a:lstStyle/>
          <a:p>
            <a:r>
              <a:rPr lang="en-US" dirty="0"/>
              <a:t>How to demonstrate Compliance?</a:t>
            </a:r>
            <a:endParaRPr lang="en-IN" dirty="0"/>
          </a:p>
        </p:txBody>
      </p:sp>
      <p:pic>
        <p:nvPicPr>
          <p:cNvPr id="5" name="Content Placeholder 4">
            <a:extLst>
              <a:ext uri="{FF2B5EF4-FFF2-40B4-BE49-F238E27FC236}">
                <a16:creationId xmlns:a16="http://schemas.microsoft.com/office/drawing/2014/main" id="{EE8CDA5C-5F36-4B56-8E7F-DF698FB96291}"/>
              </a:ext>
            </a:extLst>
          </p:cNvPr>
          <p:cNvPicPr>
            <a:picLocks noGrp="1" noChangeAspect="1"/>
          </p:cNvPicPr>
          <p:nvPr>
            <p:ph idx="1"/>
          </p:nvPr>
        </p:nvPicPr>
        <p:blipFill>
          <a:blip r:embed="rId2"/>
          <a:stretch>
            <a:fillRect/>
          </a:stretch>
        </p:blipFill>
        <p:spPr>
          <a:xfrm>
            <a:off x="2221347" y="1382713"/>
            <a:ext cx="7566744" cy="4725987"/>
          </a:xfrm>
          <a:prstGeom prst="rect">
            <a:avLst/>
          </a:prstGeom>
          <a:ln>
            <a:noFill/>
          </a:ln>
          <a:effectLst>
            <a:softEdge rad="112500"/>
          </a:effectLst>
        </p:spPr>
      </p:pic>
    </p:spTree>
    <p:extLst>
      <p:ext uri="{BB962C8B-B14F-4D97-AF65-F5344CB8AC3E}">
        <p14:creationId xmlns:p14="http://schemas.microsoft.com/office/powerpoint/2010/main" val="3267432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DECC-CF85-46ED-86D7-9495BB114A81}"/>
              </a:ext>
            </a:extLst>
          </p:cNvPr>
          <p:cNvSpPr>
            <a:spLocks noGrp="1"/>
          </p:cNvSpPr>
          <p:nvPr>
            <p:ph type="title"/>
          </p:nvPr>
        </p:nvSpPr>
        <p:spPr>
          <a:xfrm>
            <a:off x="190071" y="188295"/>
            <a:ext cx="11602072" cy="656655"/>
          </a:xfrm>
        </p:spPr>
        <p:txBody>
          <a:bodyPr/>
          <a:lstStyle/>
          <a:p>
            <a:r>
              <a:rPr lang="en-US" dirty="0"/>
              <a:t>Using Evidence to Demonstrate Compliance</a:t>
            </a:r>
            <a:endParaRPr lang="en-IN" dirty="0"/>
          </a:p>
        </p:txBody>
      </p:sp>
      <p:pic>
        <p:nvPicPr>
          <p:cNvPr id="5" name="Content Placeholder 4">
            <a:extLst>
              <a:ext uri="{FF2B5EF4-FFF2-40B4-BE49-F238E27FC236}">
                <a16:creationId xmlns:a16="http://schemas.microsoft.com/office/drawing/2014/main" id="{DCF938D9-DC94-4B57-BD71-DA5AD68C3951}"/>
              </a:ext>
            </a:extLst>
          </p:cNvPr>
          <p:cNvPicPr>
            <a:picLocks noGrp="1" noChangeAspect="1"/>
          </p:cNvPicPr>
          <p:nvPr>
            <p:ph idx="1"/>
          </p:nvPr>
        </p:nvPicPr>
        <p:blipFill>
          <a:blip r:embed="rId2"/>
          <a:stretch>
            <a:fillRect/>
          </a:stretch>
        </p:blipFill>
        <p:spPr>
          <a:xfrm>
            <a:off x="217488" y="1444050"/>
            <a:ext cx="11574462" cy="4603312"/>
          </a:xfrm>
        </p:spPr>
      </p:pic>
    </p:spTree>
    <p:extLst>
      <p:ext uri="{BB962C8B-B14F-4D97-AF65-F5344CB8AC3E}">
        <p14:creationId xmlns:p14="http://schemas.microsoft.com/office/powerpoint/2010/main" val="3581923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893C2-E366-41E0-949D-F5AD60046533}"/>
              </a:ext>
            </a:extLst>
          </p:cNvPr>
          <p:cNvSpPr>
            <a:spLocks noGrp="1"/>
          </p:cNvSpPr>
          <p:nvPr>
            <p:ph type="title"/>
          </p:nvPr>
        </p:nvSpPr>
        <p:spPr>
          <a:xfrm>
            <a:off x="4112714" y="286006"/>
            <a:ext cx="6826955" cy="553998"/>
          </a:xfrm>
        </p:spPr>
        <p:txBody>
          <a:bodyPr/>
          <a:lstStyle/>
          <a:p>
            <a:r>
              <a:rPr lang="en-US" sz="3600" dirty="0"/>
              <a:t>Security Compliance and Audit</a:t>
            </a:r>
            <a:endParaRPr lang="en-IN" sz="3600" dirty="0"/>
          </a:p>
        </p:txBody>
      </p:sp>
      <p:graphicFrame>
        <p:nvGraphicFramePr>
          <p:cNvPr id="6" name="Content Placeholder 5">
            <a:extLst>
              <a:ext uri="{FF2B5EF4-FFF2-40B4-BE49-F238E27FC236}">
                <a16:creationId xmlns:a16="http://schemas.microsoft.com/office/drawing/2014/main" id="{0EDB08E0-B3A9-4E48-9077-179854CB416B}"/>
              </a:ext>
            </a:extLst>
          </p:cNvPr>
          <p:cNvGraphicFramePr>
            <a:graphicFrameLocks noGrp="1"/>
          </p:cNvGraphicFramePr>
          <p:nvPr>
            <p:ph idx="1"/>
            <p:extLst>
              <p:ext uri="{D42A27DB-BD31-4B8C-83A1-F6EECF244321}">
                <p14:modId xmlns:p14="http://schemas.microsoft.com/office/powerpoint/2010/main" val="2142769937"/>
              </p:ext>
            </p:extLst>
          </p:nvPr>
        </p:nvGraphicFramePr>
        <p:xfrm>
          <a:off x="4112713" y="1381931"/>
          <a:ext cx="7679429" cy="4726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44287F07-4E2C-4250-A019-CEA530CC159D}"/>
              </a:ext>
            </a:extLst>
          </p:cNvPr>
          <p:cNvPicPr>
            <a:picLocks noChangeAspect="1"/>
          </p:cNvPicPr>
          <p:nvPr/>
        </p:nvPicPr>
        <p:blipFill>
          <a:blip r:embed="rId7"/>
          <a:stretch>
            <a:fillRect/>
          </a:stretch>
        </p:blipFill>
        <p:spPr>
          <a:xfrm>
            <a:off x="0" y="0"/>
            <a:ext cx="3789565" cy="6858000"/>
          </a:xfrm>
          <a:prstGeom prst="rect">
            <a:avLst/>
          </a:prstGeom>
        </p:spPr>
      </p:pic>
    </p:spTree>
    <p:extLst>
      <p:ext uri="{BB962C8B-B14F-4D97-AF65-F5344CB8AC3E}">
        <p14:creationId xmlns:p14="http://schemas.microsoft.com/office/powerpoint/2010/main" val="1210865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6172-8663-48D4-AB5A-0600003FB5B1}"/>
              </a:ext>
            </a:extLst>
          </p:cNvPr>
          <p:cNvSpPr>
            <a:spLocks noGrp="1"/>
          </p:cNvSpPr>
          <p:nvPr>
            <p:ph type="title"/>
          </p:nvPr>
        </p:nvSpPr>
        <p:spPr/>
        <p:txBody>
          <a:bodyPr/>
          <a:lstStyle/>
          <a:p>
            <a:r>
              <a:rPr lang="en-US" dirty="0"/>
              <a:t>Traditional approach to Security Compliance</a:t>
            </a:r>
            <a:endParaRPr lang="en-IN" dirty="0"/>
          </a:p>
        </p:txBody>
      </p:sp>
      <p:pic>
        <p:nvPicPr>
          <p:cNvPr id="5" name="Content Placeholder 4">
            <a:extLst>
              <a:ext uri="{FF2B5EF4-FFF2-40B4-BE49-F238E27FC236}">
                <a16:creationId xmlns:a16="http://schemas.microsoft.com/office/drawing/2014/main" id="{5CCAD3B5-EC43-489F-98B5-D11816ACD8BE}"/>
              </a:ext>
            </a:extLst>
          </p:cNvPr>
          <p:cNvPicPr>
            <a:picLocks noGrp="1" noChangeAspect="1"/>
          </p:cNvPicPr>
          <p:nvPr>
            <p:ph idx="1"/>
          </p:nvPr>
        </p:nvPicPr>
        <p:blipFill>
          <a:blip r:embed="rId2"/>
          <a:stretch>
            <a:fillRect/>
          </a:stretch>
        </p:blipFill>
        <p:spPr>
          <a:xfrm>
            <a:off x="249483" y="1382713"/>
            <a:ext cx="11510471" cy="4725987"/>
          </a:xfrm>
          <a:prstGeom prst="rect">
            <a:avLst/>
          </a:prstGeom>
          <a:ln>
            <a:noFill/>
          </a:ln>
          <a:effectLst>
            <a:softEdge rad="112500"/>
          </a:effectLst>
        </p:spPr>
      </p:pic>
    </p:spTree>
    <p:extLst>
      <p:ext uri="{BB962C8B-B14F-4D97-AF65-F5344CB8AC3E}">
        <p14:creationId xmlns:p14="http://schemas.microsoft.com/office/powerpoint/2010/main" val="2823151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BCAC-35E8-431D-926C-66ED0C4F6D21}"/>
              </a:ext>
            </a:extLst>
          </p:cNvPr>
          <p:cNvSpPr>
            <a:spLocks noGrp="1"/>
          </p:cNvSpPr>
          <p:nvPr>
            <p:ph type="title"/>
          </p:nvPr>
        </p:nvSpPr>
        <p:spPr/>
        <p:txBody>
          <a:bodyPr/>
          <a:lstStyle/>
          <a:p>
            <a:r>
              <a:rPr lang="en-US"/>
              <a:t>SAST vs IAST vs DAST</a:t>
            </a:r>
            <a:endParaRPr lang="en-IN"/>
          </a:p>
        </p:txBody>
      </p:sp>
      <p:graphicFrame>
        <p:nvGraphicFramePr>
          <p:cNvPr id="5" name="Content Placeholder 4">
            <a:extLst>
              <a:ext uri="{FF2B5EF4-FFF2-40B4-BE49-F238E27FC236}">
                <a16:creationId xmlns:a16="http://schemas.microsoft.com/office/drawing/2014/main" id="{53526584-8513-47D7-8933-CA28E64417C0}"/>
              </a:ext>
            </a:extLst>
          </p:cNvPr>
          <p:cNvGraphicFramePr>
            <a:graphicFrameLocks noGrp="1"/>
          </p:cNvGraphicFramePr>
          <p:nvPr>
            <p:ph idx="1"/>
            <p:extLst>
              <p:ext uri="{D42A27DB-BD31-4B8C-83A1-F6EECF244321}">
                <p14:modId xmlns:p14="http://schemas.microsoft.com/office/powerpoint/2010/main" val="275646618"/>
              </p:ext>
            </p:extLst>
          </p:nvPr>
        </p:nvGraphicFramePr>
        <p:xfrm>
          <a:off x="217488" y="1382713"/>
          <a:ext cx="11574462" cy="472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7129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BFB6-861B-4442-A254-9122C166B7BC}"/>
              </a:ext>
            </a:extLst>
          </p:cNvPr>
          <p:cNvSpPr>
            <a:spLocks noGrp="1"/>
          </p:cNvSpPr>
          <p:nvPr>
            <p:ph type="title"/>
          </p:nvPr>
        </p:nvSpPr>
        <p:spPr/>
        <p:txBody>
          <a:bodyPr/>
          <a:lstStyle/>
          <a:p>
            <a:r>
              <a:rPr lang="en-US" dirty="0"/>
              <a:t>Information Security Friction</a:t>
            </a:r>
            <a:endParaRPr lang="en-IN" dirty="0"/>
          </a:p>
        </p:txBody>
      </p:sp>
      <p:pic>
        <p:nvPicPr>
          <p:cNvPr id="9" name="Content Placeholder 8">
            <a:extLst>
              <a:ext uri="{FF2B5EF4-FFF2-40B4-BE49-F238E27FC236}">
                <a16:creationId xmlns:a16="http://schemas.microsoft.com/office/drawing/2014/main" id="{C3ACA184-A33C-40DF-9C71-5571A4DD3A82}"/>
              </a:ext>
            </a:extLst>
          </p:cNvPr>
          <p:cNvPicPr>
            <a:picLocks noGrp="1" noChangeAspect="1"/>
          </p:cNvPicPr>
          <p:nvPr>
            <p:ph idx="1"/>
          </p:nvPr>
        </p:nvPicPr>
        <p:blipFill>
          <a:blip r:embed="rId2"/>
          <a:stretch>
            <a:fillRect/>
          </a:stretch>
        </p:blipFill>
        <p:spPr>
          <a:xfrm>
            <a:off x="755757" y="1382713"/>
            <a:ext cx="10497924" cy="4725987"/>
          </a:xfrm>
        </p:spPr>
      </p:pic>
    </p:spTree>
    <p:extLst>
      <p:ext uri="{BB962C8B-B14F-4D97-AF65-F5344CB8AC3E}">
        <p14:creationId xmlns:p14="http://schemas.microsoft.com/office/powerpoint/2010/main" val="262816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15D3-5DA6-420E-A9C0-D68982F3D1EE}"/>
              </a:ext>
            </a:extLst>
          </p:cNvPr>
          <p:cNvSpPr>
            <a:spLocks noGrp="1"/>
          </p:cNvSpPr>
          <p:nvPr>
            <p:ph type="title"/>
          </p:nvPr>
        </p:nvSpPr>
        <p:spPr/>
        <p:txBody>
          <a:bodyPr/>
          <a:lstStyle/>
          <a:p>
            <a:r>
              <a:rPr lang="en-US" dirty="0"/>
              <a:t>Traditional Approach</a:t>
            </a:r>
            <a:endParaRPr lang="en-IN" dirty="0"/>
          </a:p>
        </p:txBody>
      </p:sp>
      <p:pic>
        <p:nvPicPr>
          <p:cNvPr id="5" name="Content Placeholder 4">
            <a:extLst>
              <a:ext uri="{FF2B5EF4-FFF2-40B4-BE49-F238E27FC236}">
                <a16:creationId xmlns:a16="http://schemas.microsoft.com/office/drawing/2014/main" id="{EAC736A0-F4F7-4CED-B0FB-BFB1F4E6F6F4}"/>
              </a:ext>
            </a:extLst>
          </p:cNvPr>
          <p:cNvPicPr>
            <a:picLocks noGrp="1" noChangeAspect="1"/>
          </p:cNvPicPr>
          <p:nvPr>
            <p:ph idx="1"/>
          </p:nvPr>
        </p:nvPicPr>
        <p:blipFill>
          <a:blip r:embed="rId2"/>
          <a:stretch>
            <a:fillRect/>
          </a:stretch>
        </p:blipFill>
        <p:spPr>
          <a:xfrm>
            <a:off x="1514371" y="1382713"/>
            <a:ext cx="8980696" cy="4725987"/>
          </a:xfrm>
          <a:prstGeom prst="rect">
            <a:avLst/>
          </a:prstGeom>
          <a:ln>
            <a:noFill/>
          </a:ln>
          <a:effectLst>
            <a:softEdge rad="112500"/>
          </a:effectLst>
        </p:spPr>
      </p:pic>
    </p:spTree>
    <p:extLst>
      <p:ext uri="{BB962C8B-B14F-4D97-AF65-F5344CB8AC3E}">
        <p14:creationId xmlns:p14="http://schemas.microsoft.com/office/powerpoint/2010/main" val="2535247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9167-D479-4A7D-905A-F3659B9433FF}"/>
              </a:ext>
            </a:extLst>
          </p:cNvPr>
          <p:cNvSpPr>
            <a:spLocks noGrp="1"/>
          </p:cNvSpPr>
          <p:nvPr>
            <p:ph type="title"/>
          </p:nvPr>
        </p:nvSpPr>
        <p:spPr/>
        <p:txBody>
          <a:bodyPr/>
          <a:lstStyle/>
          <a:p>
            <a:r>
              <a:rPr lang="en-US" dirty="0"/>
              <a:t>Automated Compliance Potential</a:t>
            </a:r>
            <a:endParaRPr lang="en-IN" dirty="0"/>
          </a:p>
        </p:txBody>
      </p:sp>
      <p:pic>
        <p:nvPicPr>
          <p:cNvPr id="5" name="Content Placeholder 4">
            <a:extLst>
              <a:ext uri="{FF2B5EF4-FFF2-40B4-BE49-F238E27FC236}">
                <a16:creationId xmlns:a16="http://schemas.microsoft.com/office/drawing/2014/main" id="{94F5277C-FEED-4E27-9F28-F75C95456618}"/>
              </a:ext>
            </a:extLst>
          </p:cNvPr>
          <p:cNvPicPr>
            <a:picLocks noGrp="1" noChangeAspect="1"/>
          </p:cNvPicPr>
          <p:nvPr>
            <p:ph idx="1"/>
          </p:nvPr>
        </p:nvPicPr>
        <p:blipFill>
          <a:blip r:embed="rId2"/>
          <a:stretch>
            <a:fillRect/>
          </a:stretch>
        </p:blipFill>
        <p:spPr>
          <a:xfrm>
            <a:off x="217488" y="1401032"/>
            <a:ext cx="11574462" cy="4689348"/>
          </a:xfrm>
          <a:prstGeom prst="rect">
            <a:avLst/>
          </a:prstGeom>
          <a:ln>
            <a:noFill/>
          </a:ln>
          <a:effectLst>
            <a:softEdge rad="112500"/>
          </a:effectLst>
        </p:spPr>
      </p:pic>
    </p:spTree>
    <p:extLst>
      <p:ext uri="{BB962C8B-B14F-4D97-AF65-F5344CB8AC3E}">
        <p14:creationId xmlns:p14="http://schemas.microsoft.com/office/powerpoint/2010/main" val="2839529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77A2-EAD9-41A6-A8AD-2E848746F8B2}"/>
              </a:ext>
            </a:extLst>
          </p:cNvPr>
          <p:cNvSpPr>
            <a:spLocks noGrp="1"/>
          </p:cNvSpPr>
          <p:nvPr>
            <p:ph type="title"/>
          </p:nvPr>
        </p:nvSpPr>
        <p:spPr/>
        <p:txBody>
          <a:bodyPr/>
          <a:lstStyle/>
          <a:p>
            <a:r>
              <a:rPr lang="en-US" dirty="0"/>
              <a:t>Compliance Benefits</a:t>
            </a:r>
            <a:endParaRPr lang="en-IN" dirty="0"/>
          </a:p>
        </p:txBody>
      </p:sp>
      <p:pic>
        <p:nvPicPr>
          <p:cNvPr id="5" name="Content Placeholder 4">
            <a:extLst>
              <a:ext uri="{FF2B5EF4-FFF2-40B4-BE49-F238E27FC236}">
                <a16:creationId xmlns:a16="http://schemas.microsoft.com/office/drawing/2014/main" id="{9CA64281-B497-4E58-A00E-32B302E8C6E9}"/>
              </a:ext>
            </a:extLst>
          </p:cNvPr>
          <p:cNvPicPr>
            <a:picLocks noGrp="1" noChangeAspect="1"/>
          </p:cNvPicPr>
          <p:nvPr>
            <p:ph idx="1"/>
          </p:nvPr>
        </p:nvPicPr>
        <p:blipFill>
          <a:blip r:embed="rId2"/>
          <a:stretch>
            <a:fillRect/>
          </a:stretch>
        </p:blipFill>
        <p:spPr>
          <a:xfrm>
            <a:off x="217488" y="1793596"/>
            <a:ext cx="11574462" cy="3904221"/>
          </a:xfrm>
          <a:prstGeom prst="rect">
            <a:avLst/>
          </a:prstGeom>
          <a:ln>
            <a:noFill/>
          </a:ln>
          <a:effectLst>
            <a:softEdge rad="112500"/>
          </a:effectLst>
        </p:spPr>
      </p:pic>
    </p:spTree>
    <p:extLst>
      <p:ext uri="{BB962C8B-B14F-4D97-AF65-F5344CB8AC3E}">
        <p14:creationId xmlns:p14="http://schemas.microsoft.com/office/powerpoint/2010/main" val="4101042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Breaking down the DevSecOps Pipeline</a:t>
            </a:r>
            <a:endParaRPr lang="en-IN" sz="4400"/>
          </a:p>
        </p:txBody>
      </p:sp>
      <p:pic>
        <p:nvPicPr>
          <p:cNvPr id="6" name="Content Placeholder 5">
            <a:extLst>
              <a:ext uri="{FF2B5EF4-FFF2-40B4-BE49-F238E27FC236}">
                <a16:creationId xmlns:a16="http://schemas.microsoft.com/office/drawing/2014/main" id="{A30887BE-4DB6-424E-B57D-061D2B3EE758}"/>
              </a:ext>
            </a:extLst>
          </p:cNvPr>
          <p:cNvPicPr>
            <a:picLocks noGrp="1" noChangeAspect="1"/>
          </p:cNvPicPr>
          <p:nvPr>
            <p:ph idx="1"/>
          </p:nvPr>
        </p:nvPicPr>
        <p:blipFill>
          <a:blip r:embed="rId2"/>
          <a:stretch>
            <a:fillRect/>
          </a:stretch>
        </p:blipFill>
        <p:spPr>
          <a:xfrm>
            <a:off x="1055159" y="1382713"/>
            <a:ext cx="9899119" cy="4725987"/>
          </a:xfrm>
        </p:spPr>
      </p:pic>
    </p:spTree>
    <p:extLst>
      <p:ext uri="{BB962C8B-B14F-4D97-AF65-F5344CB8AC3E}">
        <p14:creationId xmlns:p14="http://schemas.microsoft.com/office/powerpoint/2010/main" val="1749825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2C33-6132-44F0-A333-788299FBA907}"/>
              </a:ext>
            </a:extLst>
          </p:cNvPr>
          <p:cNvSpPr>
            <a:spLocks noGrp="1"/>
          </p:cNvSpPr>
          <p:nvPr>
            <p:ph type="title"/>
          </p:nvPr>
        </p:nvSpPr>
        <p:spPr/>
        <p:txBody>
          <a:bodyPr/>
          <a:lstStyle/>
          <a:p>
            <a:r>
              <a:rPr lang="en-US" dirty="0"/>
              <a:t>Code Stage</a:t>
            </a:r>
            <a:endParaRPr lang="en-IN" dirty="0"/>
          </a:p>
        </p:txBody>
      </p:sp>
      <p:pic>
        <p:nvPicPr>
          <p:cNvPr id="9" name="Content Placeholder 8">
            <a:extLst>
              <a:ext uri="{FF2B5EF4-FFF2-40B4-BE49-F238E27FC236}">
                <a16:creationId xmlns:a16="http://schemas.microsoft.com/office/drawing/2014/main" id="{8668060E-65B8-4741-89D1-2B625345AB7D}"/>
              </a:ext>
            </a:extLst>
          </p:cNvPr>
          <p:cNvPicPr>
            <a:picLocks noGrp="1" noChangeAspect="1"/>
          </p:cNvPicPr>
          <p:nvPr>
            <p:ph idx="1"/>
          </p:nvPr>
        </p:nvPicPr>
        <p:blipFill>
          <a:blip r:embed="rId2"/>
          <a:stretch>
            <a:fillRect/>
          </a:stretch>
        </p:blipFill>
        <p:spPr>
          <a:xfrm>
            <a:off x="340009" y="1382713"/>
            <a:ext cx="11329420" cy="4725987"/>
          </a:xfrm>
          <a:prstGeom prst="rect">
            <a:avLst/>
          </a:prstGeom>
          <a:ln>
            <a:noFill/>
          </a:ln>
          <a:effectLst>
            <a:softEdge rad="112500"/>
          </a:effectLst>
        </p:spPr>
      </p:pic>
    </p:spTree>
    <p:extLst>
      <p:ext uri="{BB962C8B-B14F-4D97-AF65-F5344CB8AC3E}">
        <p14:creationId xmlns:p14="http://schemas.microsoft.com/office/powerpoint/2010/main" val="4014448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7875-EB3A-4B9F-86F0-ABCDA4BF08BE}"/>
              </a:ext>
            </a:extLst>
          </p:cNvPr>
          <p:cNvSpPr>
            <a:spLocks noGrp="1"/>
          </p:cNvSpPr>
          <p:nvPr>
            <p:ph type="title"/>
          </p:nvPr>
        </p:nvSpPr>
        <p:spPr/>
        <p:txBody>
          <a:bodyPr/>
          <a:lstStyle/>
          <a:p>
            <a:r>
              <a:rPr lang="en-US" dirty="0"/>
              <a:t>Static Application Security Testing</a:t>
            </a:r>
            <a:endParaRPr lang="en-IN" dirty="0"/>
          </a:p>
        </p:txBody>
      </p:sp>
      <p:pic>
        <p:nvPicPr>
          <p:cNvPr id="9" name="Content Placeholder 8">
            <a:extLst>
              <a:ext uri="{FF2B5EF4-FFF2-40B4-BE49-F238E27FC236}">
                <a16:creationId xmlns:a16="http://schemas.microsoft.com/office/drawing/2014/main" id="{42D18B84-E428-40E3-91FB-21C3D8BB9D90}"/>
              </a:ext>
            </a:extLst>
          </p:cNvPr>
          <p:cNvPicPr>
            <a:picLocks noGrp="1" noChangeAspect="1"/>
          </p:cNvPicPr>
          <p:nvPr>
            <p:ph idx="1"/>
          </p:nvPr>
        </p:nvPicPr>
        <p:blipFill>
          <a:blip r:embed="rId2"/>
          <a:stretch>
            <a:fillRect/>
          </a:stretch>
        </p:blipFill>
        <p:spPr>
          <a:xfrm>
            <a:off x="217488" y="1809934"/>
            <a:ext cx="11574462" cy="3871544"/>
          </a:xfrm>
        </p:spPr>
      </p:pic>
    </p:spTree>
    <p:extLst>
      <p:ext uri="{BB962C8B-B14F-4D97-AF65-F5344CB8AC3E}">
        <p14:creationId xmlns:p14="http://schemas.microsoft.com/office/powerpoint/2010/main" val="2136722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5CDB-2E45-4F40-8D48-EFE94638914E}"/>
              </a:ext>
            </a:extLst>
          </p:cNvPr>
          <p:cNvSpPr>
            <a:spLocks noGrp="1"/>
          </p:cNvSpPr>
          <p:nvPr>
            <p:ph type="title"/>
          </p:nvPr>
        </p:nvSpPr>
        <p:spPr/>
        <p:txBody>
          <a:bodyPr/>
          <a:lstStyle/>
          <a:p>
            <a:r>
              <a:rPr lang="en-US" dirty="0"/>
              <a:t>Build Stage</a:t>
            </a:r>
            <a:endParaRPr lang="en-IN" dirty="0"/>
          </a:p>
        </p:txBody>
      </p:sp>
      <p:pic>
        <p:nvPicPr>
          <p:cNvPr id="5" name="Content Placeholder 4">
            <a:extLst>
              <a:ext uri="{FF2B5EF4-FFF2-40B4-BE49-F238E27FC236}">
                <a16:creationId xmlns:a16="http://schemas.microsoft.com/office/drawing/2014/main" id="{AA7345D7-F938-4A43-9EF2-7AE34737915B}"/>
              </a:ext>
            </a:extLst>
          </p:cNvPr>
          <p:cNvPicPr>
            <a:picLocks noGrp="1" noChangeAspect="1"/>
          </p:cNvPicPr>
          <p:nvPr>
            <p:ph idx="1"/>
          </p:nvPr>
        </p:nvPicPr>
        <p:blipFill>
          <a:blip r:embed="rId2"/>
          <a:stretch>
            <a:fillRect/>
          </a:stretch>
        </p:blipFill>
        <p:spPr>
          <a:xfrm>
            <a:off x="849716" y="1382713"/>
            <a:ext cx="10310006" cy="4725987"/>
          </a:xfrm>
          <a:prstGeom prst="rect">
            <a:avLst/>
          </a:prstGeom>
          <a:ln>
            <a:noFill/>
          </a:ln>
          <a:effectLst>
            <a:softEdge rad="112500"/>
          </a:effectLst>
        </p:spPr>
      </p:pic>
    </p:spTree>
    <p:extLst>
      <p:ext uri="{BB962C8B-B14F-4D97-AF65-F5344CB8AC3E}">
        <p14:creationId xmlns:p14="http://schemas.microsoft.com/office/powerpoint/2010/main" val="138739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CADCA-050D-47F9-B9D4-66EDBC73BE72}"/>
              </a:ext>
            </a:extLst>
          </p:cNvPr>
          <p:cNvSpPr>
            <a:spLocks noGrp="1"/>
          </p:cNvSpPr>
          <p:nvPr>
            <p:ph type="title"/>
          </p:nvPr>
        </p:nvSpPr>
        <p:spPr/>
        <p:txBody>
          <a:bodyPr/>
          <a:lstStyle/>
          <a:p>
            <a:r>
              <a:rPr lang="en-US" dirty="0"/>
              <a:t>Build Stage</a:t>
            </a:r>
            <a:endParaRPr lang="en-IN" dirty="0"/>
          </a:p>
        </p:txBody>
      </p:sp>
      <p:pic>
        <p:nvPicPr>
          <p:cNvPr id="5" name="Content Placeholder 4">
            <a:extLst>
              <a:ext uri="{FF2B5EF4-FFF2-40B4-BE49-F238E27FC236}">
                <a16:creationId xmlns:a16="http://schemas.microsoft.com/office/drawing/2014/main" id="{606009C7-2EC7-42DF-849F-7C417F4E04B0}"/>
              </a:ext>
            </a:extLst>
          </p:cNvPr>
          <p:cNvPicPr>
            <a:picLocks noGrp="1" noChangeAspect="1"/>
          </p:cNvPicPr>
          <p:nvPr>
            <p:ph idx="1"/>
          </p:nvPr>
        </p:nvPicPr>
        <p:blipFill>
          <a:blip r:embed="rId2"/>
          <a:stretch>
            <a:fillRect/>
          </a:stretch>
        </p:blipFill>
        <p:spPr>
          <a:xfrm>
            <a:off x="1049432" y="1382713"/>
            <a:ext cx="9910573" cy="4725987"/>
          </a:xfrm>
          <a:prstGeom prst="rect">
            <a:avLst/>
          </a:prstGeom>
          <a:ln>
            <a:noFill/>
          </a:ln>
          <a:effectLst>
            <a:softEdge rad="112500"/>
          </a:effectLst>
        </p:spPr>
      </p:pic>
    </p:spTree>
    <p:extLst>
      <p:ext uri="{BB962C8B-B14F-4D97-AF65-F5344CB8AC3E}">
        <p14:creationId xmlns:p14="http://schemas.microsoft.com/office/powerpoint/2010/main" val="1893008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924F-EE9C-4C18-9A84-6D6422BC8CCA}"/>
              </a:ext>
            </a:extLst>
          </p:cNvPr>
          <p:cNvSpPr>
            <a:spLocks noGrp="1"/>
          </p:cNvSpPr>
          <p:nvPr>
            <p:ph type="title"/>
          </p:nvPr>
        </p:nvSpPr>
        <p:spPr/>
        <p:txBody>
          <a:bodyPr/>
          <a:lstStyle/>
          <a:p>
            <a:r>
              <a:rPr lang="en-US" dirty="0"/>
              <a:t>Test Stage</a:t>
            </a:r>
            <a:endParaRPr lang="en-IN" dirty="0"/>
          </a:p>
        </p:txBody>
      </p:sp>
      <p:pic>
        <p:nvPicPr>
          <p:cNvPr id="5" name="Content Placeholder 4">
            <a:extLst>
              <a:ext uri="{FF2B5EF4-FFF2-40B4-BE49-F238E27FC236}">
                <a16:creationId xmlns:a16="http://schemas.microsoft.com/office/drawing/2014/main" id="{BE424768-1E25-4B8C-AEED-964C6D6F9BE2}"/>
              </a:ext>
            </a:extLst>
          </p:cNvPr>
          <p:cNvPicPr>
            <a:picLocks noGrp="1" noChangeAspect="1"/>
          </p:cNvPicPr>
          <p:nvPr>
            <p:ph idx="1"/>
          </p:nvPr>
        </p:nvPicPr>
        <p:blipFill>
          <a:blip r:embed="rId2"/>
          <a:stretch>
            <a:fillRect/>
          </a:stretch>
        </p:blipFill>
        <p:spPr>
          <a:xfrm>
            <a:off x="1595956" y="1382713"/>
            <a:ext cx="8817526" cy="4725987"/>
          </a:xfrm>
          <a:prstGeom prst="rect">
            <a:avLst/>
          </a:prstGeom>
          <a:ln>
            <a:noFill/>
          </a:ln>
          <a:effectLst>
            <a:softEdge rad="112500"/>
          </a:effectLst>
        </p:spPr>
      </p:pic>
    </p:spTree>
    <p:extLst>
      <p:ext uri="{BB962C8B-B14F-4D97-AF65-F5344CB8AC3E}">
        <p14:creationId xmlns:p14="http://schemas.microsoft.com/office/powerpoint/2010/main" val="1224131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6B7DD-644B-4AB5-89A4-A4D31FA8A108}"/>
              </a:ext>
            </a:extLst>
          </p:cNvPr>
          <p:cNvSpPr>
            <a:spLocks noGrp="1"/>
          </p:cNvSpPr>
          <p:nvPr>
            <p:ph type="title"/>
          </p:nvPr>
        </p:nvSpPr>
        <p:spPr>
          <a:xfrm>
            <a:off x="315965" y="479056"/>
            <a:ext cx="11602072" cy="492443"/>
          </a:xfrm>
        </p:spPr>
        <p:txBody>
          <a:bodyPr/>
          <a:lstStyle/>
          <a:p>
            <a:r>
              <a:rPr lang="en-US" sz="3200" dirty="0"/>
              <a:t>Enabling security Governance &amp; Compliance in DevSecOps</a:t>
            </a:r>
            <a:endParaRPr lang="en-IN" sz="3200" dirty="0"/>
          </a:p>
        </p:txBody>
      </p:sp>
      <p:sp>
        <p:nvSpPr>
          <p:cNvPr id="3" name="Content Placeholder 2">
            <a:extLst>
              <a:ext uri="{FF2B5EF4-FFF2-40B4-BE49-F238E27FC236}">
                <a16:creationId xmlns:a16="http://schemas.microsoft.com/office/drawing/2014/main" id="{60F1ABF6-6961-4A7C-A79B-6728DDC82F9C}"/>
              </a:ext>
            </a:extLst>
          </p:cNvPr>
          <p:cNvSpPr>
            <a:spLocks noGrp="1"/>
          </p:cNvSpPr>
          <p:nvPr>
            <p:ph idx="1"/>
          </p:nvPr>
        </p:nvSpPr>
        <p:spPr/>
        <p:txBody>
          <a:bodyPr/>
          <a:lstStyle/>
          <a:p>
            <a:r>
              <a:rPr lang="en-US" dirty="0"/>
              <a:t>Understanding the need for Security Governance</a:t>
            </a:r>
          </a:p>
          <a:p>
            <a:r>
              <a:rPr lang="en-US" dirty="0"/>
              <a:t>Understanding the need for Security Compliance</a:t>
            </a:r>
          </a:p>
          <a:p>
            <a:r>
              <a:rPr lang="en-US" sz="3200" dirty="0"/>
              <a:t>Enabling security Governance &amp; Compliance in DevSecOps</a:t>
            </a:r>
          </a:p>
          <a:p>
            <a:r>
              <a:rPr lang="en-US" dirty="0"/>
              <a:t>Understanding Compliance as Code</a:t>
            </a:r>
          </a:p>
          <a:p>
            <a:r>
              <a:rPr lang="en-US" dirty="0"/>
              <a:t>Applying Compliance as Code in DevSecOps</a:t>
            </a:r>
          </a:p>
          <a:p>
            <a:endParaRPr lang="en-US" dirty="0"/>
          </a:p>
          <a:p>
            <a:endParaRPr lang="en-IN" dirty="0"/>
          </a:p>
        </p:txBody>
      </p:sp>
    </p:spTree>
    <p:extLst>
      <p:ext uri="{BB962C8B-B14F-4D97-AF65-F5344CB8AC3E}">
        <p14:creationId xmlns:p14="http://schemas.microsoft.com/office/powerpoint/2010/main" val="649334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924F-EE9C-4C18-9A84-6D6422BC8CCA}"/>
              </a:ext>
            </a:extLst>
          </p:cNvPr>
          <p:cNvSpPr>
            <a:spLocks noGrp="1"/>
          </p:cNvSpPr>
          <p:nvPr>
            <p:ph type="title"/>
          </p:nvPr>
        </p:nvSpPr>
        <p:spPr/>
        <p:txBody>
          <a:bodyPr/>
          <a:lstStyle/>
          <a:p>
            <a:r>
              <a:rPr lang="en-US" dirty="0"/>
              <a:t>Test Stage</a:t>
            </a:r>
            <a:endParaRPr lang="en-IN" dirty="0"/>
          </a:p>
        </p:txBody>
      </p:sp>
      <p:pic>
        <p:nvPicPr>
          <p:cNvPr id="7" name="Content Placeholder 6">
            <a:extLst>
              <a:ext uri="{FF2B5EF4-FFF2-40B4-BE49-F238E27FC236}">
                <a16:creationId xmlns:a16="http://schemas.microsoft.com/office/drawing/2014/main" id="{A1109DBA-CFE2-41FF-A678-72B9AB62CA28}"/>
              </a:ext>
            </a:extLst>
          </p:cNvPr>
          <p:cNvPicPr>
            <a:picLocks noGrp="1" noChangeAspect="1"/>
          </p:cNvPicPr>
          <p:nvPr>
            <p:ph idx="1"/>
          </p:nvPr>
        </p:nvPicPr>
        <p:blipFill>
          <a:blip r:embed="rId2"/>
          <a:stretch>
            <a:fillRect/>
          </a:stretch>
        </p:blipFill>
        <p:spPr>
          <a:xfrm>
            <a:off x="217488" y="1490005"/>
            <a:ext cx="11574462" cy="4511403"/>
          </a:xfrm>
          <a:prstGeom prst="rect">
            <a:avLst/>
          </a:prstGeom>
          <a:ln>
            <a:noFill/>
          </a:ln>
          <a:effectLst>
            <a:softEdge rad="112500"/>
          </a:effectLst>
        </p:spPr>
      </p:pic>
    </p:spTree>
    <p:extLst>
      <p:ext uri="{BB962C8B-B14F-4D97-AF65-F5344CB8AC3E}">
        <p14:creationId xmlns:p14="http://schemas.microsoft.com/office/powerpoint/2010/main" val="2496849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F948E-D5EB-4C2C-9AC5-6AA0CFC1B1D6}"/>
              </a:ext>
            </a:extLst>
          </p:cNvPr>
          <p:cNvSpPr>
            <a:spLocks noGrp="1"/>
          </p:cNvSpPr>
          <p:nvPr>
            <p:ph type="title"/>
          </p:nvPr>
        </p:nvSpPr>
        <p:spPr/>
        <p:txBody>
          <a:bodyPr/>
          <a:lstStyle/>
          <a:p>
            <a:r>
              <a:rPr lang="en-US" dirty="0"/>
              <a:t>Breaking down the DevSecOps Pipeline</a:t>
            </a:r>
            <a:endParaRPr lang="en-IN" dirty="0"/>
          </a:p>
        </p:txBody>
      </p:sp>
      <p:pic>
        <p:nvPicPr>
          <p:cNvPr id="5" name="Content Placeholder 4">
            <a:extLst>
              <a:ext uri="{FF2B5EF4-FFF2-40B4-BE49-F238E27FC236}">
                <a16:creationId xmlns:a16="http://schemas.microsoft.com/office/drawing/2014/main" id="{34845CD3-20C0-4EA9-9CF4-89C149F53FD2}"/>
              </a:ext>
            </a:extLst>
          </p:cNvPr>
          <p:cNvPicPr>
            <a:picLocks noGrp="1" noChangeAspect="1"/>
          </p:cNvPicPr>
          <p:nvPr>
            <p:ph idx="1"/>
          </p:nvPr>
        </p:nvPicPr>
        <p:blipFill>
          <a:blip r:embed="rId2"/>
          <a:stretch>
            <a:fillRect/>
          </a:stretch>
        </p:blipFill>
        <p:spPr>
          <a:xfrm>
            <a:off x="217488" y="1519467"/>
            <a:ext cx="11574462" cy="4452478"/>
          </a:xfrm>
          <a:prstGeom prst="rect">
            <a:avLst/>
          </a:prstGeom>
          <a:ln>
            <a:noFill/>
          </a:ln>
          <a:effectLst>
            <a:softEdge rad="112500"/>
          </a:effectLst>
        </p:spPr>
      </p:pic>
    </p:spTree>
    <p:extLst>
      <p:ext uri="{BB962C8B-B14F-4D97-AF65-F5344CB8AC3E}">
        <p14:creationId xmlns:p14="http://schemas.microsoft.com/office/powerpoint/2010/main" val="3866757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How to have good security Governance?</a:t>
            </a:r>
            <a:endParaRPr lang="en-IN" sz="4400"/>
          </a:p>
        </p:txBody>
      </p:sp>
      <p:pic>
        <p:nvPicPr>
          <p:cNvPr id="7" name="Content Placeholder 6">
            <a:extLst>
              <a:ext uri="{FF2B5EF4-FFF2-40B4-BE49-F238E27FC236}">
                <a16:creationId xmlns:a16="http://schemas.microsoft.com/office/drawing/2014/main" id="{26D5B9E0-F152-458D-A4A5-06B4F3CA20B5}"/>
              </a:ext>
            </a:extLst>
          </p:cNvPr>
          <p:cNvPicPr>
            <a:picLocks noGrp="1" noChangeAspect="1"/>
          </p:cNvPicPr>
          <p:nvPr>
            <p:ph idx="1"/>
          </p:nvPr>
        </p:nvPicPr>
        <p:blipFill>
          <a:blip r:embed="rId2"/>
          <a:stretch>
            <a:fillRect/>
          </a:stretch>
        </p:blipFill>
        <p:spPr>
          <a:xfrm>
            <a:off x="217488" y="1571966"/>
            <a:ext cx="11574462" cy="4347480"/>
          </a:xfrm>
        </p:spPr>
      </p:pic>
    </p:spTree>
    <p:extLst>
      <p:ext uri="{BB962C8B-B14F-4D97-AF65-F5344CB8AC3E}">
        <p14:creationId xmlns:p14="http://schemas.microsoft.com/office/powerpoint/2010/main" val="2169149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6BFE3-F3B9-42FA-989B-AF608AD97C05}"/>
              </a:ext>
            </a:extLst>
          </p:cNvPr>
          <p:cNvPicPr>
            <a:picLocks noChangeAspect="1"/>
          </p:cNvPicPr>
          <p:nvPr/>
        </p:nvPicPr>
        <p:blipFill>
          <a:blip r:embed="rId2"/>
          <a:stretch>
            <a:fillRect/>
          </a:stretch>
        </p:blipFill>
        <p:spPr>
          <a:xfrm>
            <a:off x="1901687" y="1470991"/>
            <a:ext cx="7942489" cy="3776443"/>
          </a:xfrm>
          <a:prstGeom prst="rect">
            <a:avLst/>
          </a:prstGeom>
        </p:spPr>
      </p:pic>
    </p:spTree>
    <p:extLst>
      <p:ext uri="{BB962C8B-B14F-4D97-AF65-F5344CB8AC3E}">
        <p14:creationId xmlns:p14="http://schemas.microsoft.com/office/powerpoint/2010/main" val="519616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4C84-F0C0-446E-9F7D-1B8B27F1C1B3}"/>
              </a:ext>
            </a:extLst>
          </p:cNvPr>
          <p:cNvSpPr>
            <a:spLocks noGrp="1"/>
          </p:cNvSpPr>
          <p:nvPr>
            <p:ph type="title"/>
          </p:nvPr>
        </p:nvSpPr>
        <p:spPr/>
        <p:txBody>
          <a:bodyPr/>
          <a:lstStyle/>
          <a:p>
            <a:r>
              <a:rPr lang="en-US" dirty="0"/>
              <a:t>The Infrastructure as code interface</a:t>
            </a:r>
            <a:endParaRPr lang="en-IN" dirty="0"/>
          </a:p>
        </p:txBody>
      </p:sp>
      <p:pic>
        <p:nvPicPr>
          <p:cNvPr id="5" name="Content Placeholder 4">
            <a:extLst>
              <a:ext uri="{FF2B5EF4-FFF2-40B4-BE49-F238E27FC236}">
                <a16:creationId xmlns:a16="http://schemas.microsoft.com/office/drawing/2014/main" id="{A7112773-26D3-4359-AAC9-9A4C42DFF8CA}"/>
              </a:ext>
            </a:extLst>
          </p:cNvPr>
          <p:cNvPicPr>
            <a:picLocks noGrp="1" noChangeAspect="1"/>
          </p:cNvPicPr>
          <p:nvPr>
            <p:ph idx="1"/>
          </p:nvPr>
        </p:nvPicPr>
        <p:blipFill>
          <a:blip r:embed="rId2"/>
          <a:stretch>
            <a:fillRect/>
          </a:stretch>
        </p:blipFill>
        <p:spPr>
          <a:xfrm>
            <a:off x="2376473" y="1808922"/>
            <a:ext cx="7218576" cy="3577535"/>
          </a:xfrm>
        </p:spPr>
      </p:pic>
    </p:spTree>
    <p:extLst>
      <p:ext uri="{BB962C8B-B14F-4D97-AF65-F5344CB8AC3E}">
        <p14:creationId xmlns:p14="http://schemas.microsoft.com/office/powerpoint/2010/main" val="1017661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D7288-EB7F-413A-8003-A41ED616033B}"/>
              </a:ext>
            </a:extLst>
          </p:cNvPr>
          <p:cNvPicPr>
            <a:picLocks noChangeAspect="1"/>
          </p:cNvPicPr>
          <p:nvPr/>
        </p:nvPicPr>
        <p:blipFill>
          <a:blip r:embed="rId2"/>
          <a:stretch>
            <a:fillRect/>
          </a:stretch>
        </p:blipFill>
        <p:spPr>
          <a:xfrm>
            <a:off x="1476893" y="2073964"/>
            <a:ext cx="9238214" cy="2347449"/>
          </a:xfrm>
          <a:prstGeom prst="rect">
            <a:avLst/>
          </a:prstGeom>
        </p:spPr>
      </p:pic>
    </p:spTree>
    <p:extLst>
      <p:ext uri="{BB962C8B-B14F-4D97-AF65-F5344CB8AC3E}">
        <p14:creationId xmlns:p14="http://schemas.microsoft.com/office/powerpoint/2010/main" val="2679857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09853-9D7C-42BC-99FA-930A9BF1655F}"/>
              </a:ext>
            </a:extLst>
          </p:cNvPr>
          <p:cNvSpPr>
            <a:spLocks noGrp="1"/>
          </p:cNvSpPr>
          <p:nvPr>
            <p:ph type="title"/>
          </p:nvPr>
        </p:nvSpPr>
        <p:spPr/>
        <p:txBody>
          <a:bodyPr/>
          <a:lstStyle/>
          <a:p>
            <a:r>
              <a:rPr lang="en-US" dirty="0"/>
              <a:t>Map Controls to Code</a:t>
            </a:r>
            <a:endParaRPr lang="en-IN" dirty="0"/>
          </a:p>
        </p:txBody>
      </p:sp>
      <p:pic>
        <p:nvPicPr>
          <p:cNvPr id="5" name="Content Placeholder 4">
            <a:extLst>
              <a:ext uri="{FF2B5EF4-FFF2-40B4-BE49-F238E27FC236}">
                <a16:creationId xmlns:a16="http://schemas.microsoft.com/office/drawing/2014/main" id="{2EF2E196-D334-43D8-A903-C0E22B8254BB}"/>
              </a:ext>
            </a:extLst>
          </p:cNvPr>
          <p:cNvPicPr>
            <a:picLocks noGrp="1" noChangeAspect="1"/>
          </p:cNvPicPr>
          <p:nvPr>
            <p:ph idx="1"/>
          </p:nvPr>
        </p:nvPicPr>
        <p:blipFill>
          <a:blip r:embed="rId2"/>
          <a:stretch>
            <a:fillRect/>
          </a:stretch>
        </p:blipFill>
        <p:spPr>
          <a:xfrm>
            <a:off x="217488" y="1916257"/>
            <a:ext cx="11574462" cy="3658899"/>
          </a:xfrm>
          <a:prstGeom prst="rect">
            <a:avLst/>
          </a:prstGeom>
          <a:ln>
            <a:noFill/>
          </a:ln>
          <a:effectLst>
            <a:softEdge rad="112500"/>
          </a:effectLst>
        </p:spPr>
      </p:pic>
    </p:spTree>
    <p:extLst>
      <p:ext uri="{BB962C8B-B14F-4D97-AF65-F5344CB8AC3E}">
        <p14:creationId xmlns:p14="http://schemas.microsoft.com/office/powerpoint/2010/main" val="1576193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50B9-2B95-403A-A055-74888CE9DCDE}"/>
              </a:ext>
            </a:extLst>
          </p:cNvPr>
          <p:cNvSpPr>
            <a:spLocks noGrp="1"/>
          </p:cNvSpPr>
          <p:nvPr>
            <p:ph type="title"/>
          </p:nvPr>
        </p:nvSpPr>
        <p:spPr/>
        <p:txBody>
          <a:bodyPr/>
          <a:lstStyle/>
          <a:p>
            <a:r>
              <a:rPr lang="en-US" dirty="0"/>
              <a:t>Compliance as code example</a:t>
            </a:r>
            <a:endParaRPr lang="en-IN" dirty="0"/>
          </a:p>
        </p:txBody>
      </p:sp>
      <p:pic>
        <p:nvPicPr>
          <p:cNvPr id="5" name="Content Placeholder 4">
            <a:extLst>
              <a:ext uri="{FF2B5EF4-FFF2-40B4-BE49-F238E27FC236}">
                <a16:creationId xmlns:a16="http://schemas.microsoft.com/office/drawing/2014/main" id="{1C4730F3-DDC2-4503-A9CF-D2F8D0AF960A}"/>
              </a:ext>
            </a:extLst>
          </p:cNvPr>
          <p:cNvPicPr>
            <a:picLocks noGrp="1" noChangeAspect="1"/>
          </p:cNvPicPr>
          <p:nvPr>
            <p:ph idx="1"/>
          </p:nvPr>
        </p:nvPicPr>
        <p:blipFill>
          <a:blip r:embed="rId2"/>
          <a:stretch>
            <a:fillRect/>
          </a:stretch>
        </p:blipFill>
        <p:spPr>
          <a:xfrm>
            <a:off x="940904" y="1851608"/>
            <a:ext cx="10127630" cy="3788196"/>
          </a:xfrm>
          <a:prstGeom prst="rect">
            <a:avLst/>
          </a:prstGeom>
          <a:ln>
            <a:noFill/>
          </a:ln>
          <a:effectLst>
            <a:softEdge rad="112500"/>
          </a:effectLst>
        </p:spPr>
      </p:pic>
    </p:spTree>
    <p:extLst>
      <p:ext uri="{BB962C8B-B14F-4D97-AF65-F5344CB8AC3E}">
        <p14:creationId xmlns:p14="http://schemas.microsoft.com/office/powerpoint/2010/main" val="514383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5AE1-7042-41EA-BDE7-339363138BBD}"/>
              </a:ext>
            </a:extLst>
          </p:cNvPr>
          <p:cNvSpPr>
            <a:spLocks noGrp="1"/>
          </p:cNvSpPr>
          <p:nvPr>
            <p:ph type="title"/>
          </p:nvPr>
        </p:nvSpPr>
        <p:spPr/>
        <p:txBody>
          <a:bodyPr/>
          <a:lstStyle/>
          <a:p>
            <a:r>
              <a:rPr lang="en-US" dirty="0"/>
              <a:t>Ensure Information Transfer secure</a:t>
            </a:r>
            <a:endParaRPr lang="en-IN" dirty="0"/>
          </a:p>
        </p:txBody>
      </p:sp>
      <p:pic>
        <p:nvPicPr>
          <p:cNvPr id="5" name="Content Placeholder 4">
            <a:extLst>
              <a:ext uri="{FF2B5EF4-FFF2-40B4-BE49-F238E27FC236}">
                <a16:creationId xmlns:a16="http://schemas.microsoft.com/office/drawing/2014/main" id="{4A5F53E1-3657-487B-B246-7869E76ECC57}"/>
              </a:ext>
            </a:extLst>
          </p:cNvPr>
          <p:cNvPicPr>
            <a:picLocks noGrp="1" noChangeAspect="1"/>
          </p:cNvPicPr>
          <p:nvPr>
            <p:ph idx="1"/>
          </p:nvPr>
        </p:nvPicPr>
        <p:blipFill>
          <a:blip r:embed="rId2"/>
          <a:stretch>
            <a:fillRect/>
          </a:stretch>
        </p:blipFill>
        <p:spPr>
          <a:xfrm>
            <a:off x="217488" y="1811919"/>
            <a:ext cx="11574462" cy="3867575"/>
          </a:xfrm>
        </p:spPr>
      </p:pic>
    </p:spTree>
    <p:extLst>
      <p:ext uri="{BB962C8B-B14F-4D97-AF65-F5344CB8AC3E}">
        <p14:creationId xmlns:p14="http://schemas.microsoft.com/office/powerpoint/2010/main" val="1072154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9AE1-813C-4BAD-AC3B-771BF1E25B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69059ED-71BF-4638-8200-AB3B629F74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078570-D9A9-4F2A-BDCF-96F1854B77BD}"/>
              </a:ext>
            </a:extLst>
          </p:cNvPr>
          <p:cNvPicPr>
            <a:picLocks noChangeAspect="1"/>
          </p:cNvPicPr>
          <p:nvPr/>
        </p:nvPicPr>
        <p:blipFill>
          <a:blip r:embed="rId2"/>
          <a:stretch>
            <a:fillRect/>
          </a:stretch>
        </p:blipFill>
        <p:spPr>
          <a:xfrm>
            <a:off x="0" y="86976"/>
            <a:ext cx="12192000" cy="5809403"/>
          </a:xfrm>
          <a:prstGeom prst="rect">
            <a:avLst/>
          </a:prstGeom>
        </p:spPr>
      </p:pic>
    </p:spTree>
    <p:extLst>
      <p:ext uri="{BB962C8B-B14F-4D97-AF65-F5344CB8AC3E}">
        <p14:creationId xmlns:p14="http://schemas.microsoft.com/office/powerpoint/2010/main" val="2248122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lstStyle/>
          <a:p>
            <a:r>
              <a:rPr lang="en-US"/>
              <a:t>Governance, Risk &amp; Security Compliance </a:t>
            </a:r>
            <a:endParaRPr lang="en-IN"/>
          </a:p>
        </p:txBody>
      </p:sp>
      <p:sp>
        <p:nvSpPr>
          <p:cNvPr id="5" name="TextBox 4">
            <a:extLst>
              <a:ext uri="{FF2B5EF4-FFF2-40B4-BE49-F238E27FC236}">
                <a16:creationId xmlns:a16="http://schemas.microsoft.com/office/drawing/2014/main" id="{2B531EB6-2CF7-46D1-8E40-A5AC8653F546}"/>
              </a:ext>
            </a:extLst>
          </p:cNvPr>
          <p:cNvSpPr txBox="1"/>
          <p:nvPr/>
        </p:nvSpPr>
        <p:spPr>
          <a:xfrm>
            <a:off x="3111710" y="5711978"/>
            <a:ext cx="8914638" cy="369332"/>
          </a:xfrm>
          <a:prstGeom prst="rect">
            <a:avLst/>
          </a:prstGeom>
          <a:noFill/>
        </p:spPr>
        <p:txBody>
          <a:bodyPr wrap="square">
            <a:spAutoFit/>
          </a:bodyPr>
          <a:lstStyle/>
          <a:p>
            <a:r>
              <a:rPr lang="en-IN" dirty="0">
                <a:hlinkClick r:id="rId2">
                  <a:extLst>
                    <a:ext uri="{A12FA001-AC4F-418D-AE19-62706E023703}">
                      <ahyp:hlinkClr xmlns:ahyp="http://schemas.microsoft.com/office/drawing/2018/hyperlinkcolor" val="tx"/>
                    </a:ext>
                  </a:extLst>
                </a:hlinkClick>
              </a:rPr>
              <a:t>https://en.wikipedia.org/wiki/Governance,_risk_management,_and_compliance</a:t>
            </a:r>
            <a:r>
              <a:rPr lang="en-IN" dirty="0"/>
              <a:t> </a:t>
            </a:r>
          </a:p>
        </p:txBody>
      </p:sp>
      <p:sp>
        <p:nvSpPr>
          <p:cNvPr id="9" name="TextBox 8">
            <a:extLst>
              <a:ext uri="{FF2B5EF4-FFF2-40B4-BE49-F238E27FC236}">
                <a16:creationId xmlns:a16="http://schemas.microsoft.com/office/drawing/2014/main" id="{A2E8E145-55AD-4910-9F03-62FD63287E6A}"/>
              </a:ext>
            </a:extLst>
          </p:cNvPr>
          <p:cNvSpPr txBox="1"/>
          <p:nvPr/>
        </p:nvSpPr>
        <p:spPr>
          <a:xfrm>
            <a:off x="4764156" y="2402208"/>
            <a:ext cx="6279787" cy="923330"/>
          </a:xfrm>
          <a:prstGeom prst="rect">
            <a:avLst/>
          </a:prstGeom>
          <a:noFill/>
        </p:spPr>
        <p:txBody>
          <a:bodyPr wrap="square">
            <a:spAutoFit/>
          </a:bodyPr>
          <a:lstStyle/>
          <a:p>
            <a:r>
              <a:rPr lang="en-US" b="1" i="0" dirty="0">
                <a:solidFill>
                  <a:srgbClr val="202122"/>
                </a:solidFill>
                <a:effectLst/>
                <a:latin typeface="Arial" panose="020B0604020202020204" pitchFamily="34" charset="0"/>
              </a:rPr>
              <a:t>Governance, risk management and compliance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GRC</a:t>
            </a:r>
            <a:r>
              <a:rPr lang="en-US" b="0" i="0" dirty="0">
                <a:solidFill>
                  <a:srgbClr val="202122"/>
                </a:solidFill>
                <a:effectLst/>
                <a:latin typeface="Arial" panose="020B0604020202020204" pitchFamily="34" charset="0"/>
              </a:rPr>
              <a:t>) </a:t>
            </a:r>
          </a:p>
          <a:p>
            <a:r>
              <a:rPr lang="en-US" b="0" i="0" dirty="0">
                <a:solidFill>
                  <a:srgbClr val="202122"/>
                </a:solidFill>
                <a:effectLst/>
                <a:latin typeface="Arial" panose="020B0604020202020204" pitchFamily="34" charset="0"/>
              </a:rPr>
              <a:t>is the term covering an organization's approach across these three practices</a:t>
            </a:r>
            <a:endParaRPr lang="en-IN" dirty="0"/>
          </a:p>
        </p:txBody>
      </p:sp>
      <p:pic>
        <p:nvPicPr>
          <p:cNvPr id="4" name="Picture 3">
            <a:extLst>
              <a:ext uri="{FF2B5EF4-FFF2-40B4-BE49-F238E27FC236}">
                <a16:creationId xmlns:a16="http://schemas.microsoft.com/office/drawing/2014/main" id="{B2439D1C-9C16-48A8-B472-0AAE79D19635}"/>
              </a:ext>
            </a:extLst>
          </p:cNvPr>
          <p:cNvPicPr>
            <a:picLocks noChangeAspect="1"/>
          </p:cNvPicPr>
          <p:nvPr/>
        </p:nvPicPr>
        <p:blipFill>
          <a:blip r:embed="rId3"/>
          <a:stretch>
            <a:fillRect/>
          </a:stretch>
        </p:blipFill>
        <p:spPr>
          <a:xfrm>
            <a:off x="1148057" y="1843224"/>
            <a:ext cx="2685308" cy="2551043"/>
          </a:xfrm>
          <a:prstGeom prst="rect">
            <a:avLst/>
          </a:prstGeom>
          <a:ln>
            <a:noFill/>
          </a:ln>
          <a:effectLst>
            <a:softEdge rad="112500"/>
          </a:effectLst>
        </p:spPr>
      </p:pic>
    </p:spTree>
    <p:extLst>
      <p:ext uri="{BB962C8B-B14F-4D97-AF65-F5344CB8AC3E}">
        <p14:creationId xmlns:p14="http://schemas.microsoft.com/office/powerpoint/2010/main" val="1738615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8D1C06-F6B2-4A1B-9D4F-58F108D4726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8C4BEC-28F1-41E3-8BA0-3F956F04BA86}"/>
              </a:ext>
            </a:extLst>
          </p:cNvPr>
          <p:cNvPicPr>
            <a:picLocks noChangeAspect="1"/>
          </p:cNvPicPr>
          <p:nvPr/>
        </p:nvPicPr>
        <p:blipFill>
          <a:blip r:embed="rId2"/>
          <a:stretch>
            <a:fillRect/>
          </a:stretch>
        </p:blipFill>
        <p:spPr>
          <a:xfrm>
            <a:off x="0" y="1056802"/>
            <a:ext cx="12192000" cy="4505855"/>
          </a:xfrm>
          <a:prstGeom prst="rect">
            <a:avLst/>
          </a:prstGeom>
          <a:ln>
            <a:noFill/>
          </a:ln>
          <a:effectLst>
            <a:softEdge rad="112500"/>
          </a:effectLst>
        </p:spPr>
      </p:pic>
    </p:spTree>
    <p:extLst>
      <p:ext uri="{BB962C8B-B14F-4D97-AF65-F5344CB8AC3E}">
        <p14:creationId xmlns:p14="http://schemas.microsoft.com/office/powerpoint/2010/main" val="2436822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0EA4-E7AD-4C5D-BB78-E9DCF874965B}"/>
              </a:ext>
            </a:extLst>
          </p:cNvPr>
          <p:cNvSpPr>
            <a:spLocks noGrp="1"/>
          </p:cNvSpPr>
          <p:nvPr>
            <p:ph type="title"/>
          </p:nvPr>
        </p:nvSpPr>
        <p:spPr/>
        <p:txBody>
          <a:bodyPr/>
          <a:lstStyle/>
          <a:p>
            <a:r>
              <a:rPr lang="en-US" dirty="0"/>
              <a:t>Scenario</a:t>
            </a:r>
            <a:endParaRPr lang="en-IN" dirty="0"/>
          </a:p>
        </p:txBody>
      </p:sp>
      <p:pic>
        <p:nvPicPr>
          <p:cNvPr id="5" name="Content Placeholder 4">
            <a:extLst>
              <a:ext uri="{FF2B5EF4-FFF2-40B4-BE49-F238E27FC236}">
                <a16:creationId xmlns:a16="http://schemas.microsoft.com/office/drawing/2014/main" id="{3250F9CA-9603-412D-8222-4DDA83D0FF09}"/>
              </a:ext>
            </a:extLst>
          </p:cNvPr>
          <p:cNvPicPr>
            <a:picLocks noGrp="1" noChangeAspect="1"/>
          </p:cNvPicPr>
          <p:nvPr>
            <p:ph idx="1"/>
          </p:nvPr>
        </p:nvPicPr>
        <p:blipFill>
          <a:blip r:embed="rId2"/>
          <a:stretch>
            <a:fillRect/>
          </a:stretch>
        </p:blipFill>
        <p:spPr>
          <a:xfrm>
            <a:off x="217488" y="1567822"/>
            <a:ext cx="11574462" cy="4355769"/>
          </a:xfrm>
        </p:spPr>
      </p:pic>
    </p:spTree>
    <p:extLst>
      <p:ext uri="{BB962C8B-B14F-4D97-AF65-F5344CB8AC3E}">
        <p14:creationId xmlns:p14="http://schemas.microsoft.com/office/powerpoint/2010/main" val="3139663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92600-3116-4CFE-A9AF-2D2D967A5838}"/>
              </a:ext>
            </a:extLst>
          </p:cNvPr>
          <p:cNvSpPr>
            <a:spLocks noGrp="1"/>
          </p:cNvSpPr>
          <p:nvPr>
            <p:ph type="title"/>
          </p:nvPr>
        </p:nvSpPr>
        <p:spPr/>
        <p:txBody>
          <a:bodyPr/>
          <a:lstStyle/>
          <a:p>
            <a:r>
              <a:rPr lang="en-US" dirty="0"/>
              <a:t>Bobs Challenge</a:t>
            </a:r>
            <a:endParaRPr lang="en-IN" dirty="0"/>
          </a:p>
        </p:txBody>
      </p:sp>
      <p:pic>
        <p:nvPicPr>
          <p:cNvPr id="5" name="Content Placeholder 4">
            <a:extLst>
              <a:ext uri="{FF2B5EF4-FFF2-40B4-BE49-F238E27FC236}">
                <a16:creationId xmlns:a16="http://schemas.microsoft.com/office/drawing/2014/main" id="{6A93537F-6AA9-4144-AE22-40736901C161}"/>
              </a:ext>
            </a:extLst>
          </p:cNvPr>
          <p:cNvPicPr>
            <a:picLocks noGrp="1" noChangeAspect="1"/>
          </p:cNvPicPr>
          <p:nvPr>
            <p:ph idx="1"/>
          </p:nvPr>
        </p:nvPicPr>
        <p:blipFill>
          <a:blip r:embed="rId2"/>
          <a:stretch>
            <a:fillRect/>
          </a:stretch>
        </p:blipFill>
        <p:spPr>
          <a:xfrm>
            <a:off x="934278" y="1983276"/>
            <a:ext cx="10140882" cy="3524860"/>
          </a:xfrm>
        </p:spPr>
      </p:pic>
    </p:spTree>
    <p:extLst>
      <p:ext uri="{BB962C8B-B14F-4D97-AF65-F5344CB8AC3E}">
        <p14:creationId xmlns:p14="http://schemas.microsoft.com/office/powerpoint/2010/main" val="2242062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D292-EB51-4A6D-8BB7-CE9B4AF1C34A}"/>
              </a:ext>
            </a:extLst>
          </p:cNvPr>
          <p:cNvSpPr>
            <a:spLocks noGrp="1"/>
          </p:cNvSpPr>
          <p:nvPr>
            <p:ph type="title"/>
          </p:nvPr>
        </p:nvSpPr>
        <p:spPr/>
        <p:txBody>
          <a:bodyPr/>
          <a:lstStyle/>
          <a:p>
            <a:r>
              <a:rPr lang="en-US" dirty="0"/>
              <a:t>Key points of the scenario</a:t>
            </a:r>
            <a:endParaRPr lang="en-IN" dirty="0"/>
          </a:p>
        </p:txBody>
      </p:sp>
      <p:pic>
        <p:nvPicPr>
          <p:cNvPr id="5" name="Content Placeholder 4">
            <a:extLst>
              <a:ext uri="{FF2B5EF4-FFF2-40B4-BE49-F238E27FC236}">
                <a16:creationId xmlns:a16="http://schemas.microsoft.com/office/drawing/2014/main" id="{FDF87049-A599-4A28-AD70-7C7639EB5050}"/>
              </a:ext>
            </a:extLst>
          </p:cNvPr>
          <p:cNvPicPr>
            <a:picLocks noGrp="1" noChangeAspect="1"/>
          </p:cNvPicPr>
          <p:nvPr>
            <p:ph idx="1"/>
          </p:nvPr>
        </p:nvPicPr>
        <p:blipFill>
          <a:blip r:embed="rId2"/>
          <a:stretch>
            <a:fillRect/>
          </a:stretch>
        </p:blipFill>
        <p:spPr>
          <a:xfrm>
            <a:off x="217488" y="1724730"/>
            <a:ext cx="11574462" cy="4041953"/>
          </a:xfrm>
        </p:spPr>
      </p:pic>
    </p:spTree>
    <p:extLst>
      <p:ext uri="{BB962C8B-B14F-4D97-AF65-F5344CB8AC3E}">
        <p14:creationId xmlns:p14="http://schemas.microsoft.com/office/powerpoint/2010/main" val="3935334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05FA-3247-453D-AB18-BCF4D8F084FC}"/>
              </a:ext>
            </a:extLst>
          </p:cNvPr>
          <p:cNvSpPr>
            <a:spLocks noGrp="1"/>
          </p:cNvSpPr>
          <p:nvPr>
            <p:ph type="title"/>
          </p:nvPr>
        </p:nvSpPr>
        <p:spPr/>
        <p:txBody>
          <a:bodyPr/>
          <a:lstStyle/>
          <a:p>
            <a:r>
              <a:rPr lang="en-US" dirty="0"/>
              <a:t>Compliance as tools</a:t>
            </a:r>
            <a:endParaRPr lang="en-IN" dirty="0"/>
          </a:p>
        </p:txBody>
      </p:sp>
      <p:pic>
        <p:nvPicPr>
          <p:cNvPr id="5" name="Content Placeholder 4">
            <a:extLst>
              <a:ext uri="{FF2B5EF4-FFF2-40B4-BE49-F238E27FC236}">
                <a16:creationId xmlns:a16="http://schemas.microsoft.com/office/drawing/2014/main" id="{E65F0DC2-3458-4E96-883D-17C2B414C0FD}"/>
              </a:ext>
            </a:extLst>
          </p:cNvPr>
          <p:cNvPicPr>
            <a:picLocks noGrp="1" noChangeAspect="1"/>
          </p:cNvPicPr>
          <p:nvPr>
            <p:ph idx="1"/>
          </p:nvPr>
        </p:nvPicPr>
        <p:blipFill>
          <a:blip r:embed="rId2"/>
          <a:stretch>
            <a:fillRect/>
          </a:stretch>
        </p:blipFill>
        <p:spPr>
          <a:xfrm>
            <a:off x="1053548" y="2086731"/>
            <a:ext cx="9902342" cy="3317950"/>
          </a:xfrm>
        </p:spPr>
      </p:pic>
    </p:spTree>
    <p:extLst>
      <p:ext uri="{BB962C8B-B14F-4D97-AF65-F5344CB8AC3E}">
        <p14:creationId xmlns:p14="http://schemas.microsoft.com/office/powerpoint/2010/main" val="9980857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AE48-9944-4CAC-B0CE-4F597722363A}"/>
              </a:ext>
            </a:extLst>
          </p:cNvPr>
          <p:cNvSpPr>
            <a:spLocks noGrp="1"/>
          </p:cNvSpPr>
          <p:nvPr>
            <p:ph type="title"/>
          </p:nvPr>
        </p:nvSpPr>
        <p:spPr/>
        <p:txBody>
          <a:bodyPr/>
          <a:lstStyle/>
          <a:p>
            <a:endParaRPr lang="en-IN"/>
          </a:p>
        </p:txBody>
      </p:sp>
      <p:pic>
        <p:nvPicPr>
          <p:cNvPr id="4" name="Online Media 3" title="Google CEO Sundar Pichai questioned on tracking of users' locations">
            <a:hlinkClick r:id="" action="ppaction://media"/>
            <a:extLst>
              <a:ext uri="{FF2B5EF4-FFF2-40B4-BE49-F238E27FC236}">
                <a16:creationId xmlns:a16="http://schemas.microsoft.com/office/drawing/2014/main" id="{834B39DA-5833-4524-A6B5-2162282FAF7C}"/>
              </a:ext>
            </a:extLst>
          </p:cNvPr>
          <p:cNvPicPr>
            <a:picLocks noGrp="1" noRot="1" noChangeAspect="1"/>
          </p:cNvPicPr>
          <p:nvPr>
            <p:ph idx="1"/>
            <a:videoFile r:link="rId1"/>
          </p:nvPr>
        </p:nvPicPr>
        <p:blipFill>
          <a:blip r:embed="rId3"/>
          <a:stretch>
            <a:fillRect/>
          </a:stretch>
        </p:blipFill>
        <p:spPr>
          <a:xfrm>
            <a:off x="517110" y="88904"/>
            <a:ext cx="11045412" cy="6240688"/>
          </a:xfrm>
          <a:prstGeom prst="rect">
            <a:avLst/>
          </a:prstGeom>
        </p:spPr>
      </p:pic>
    </p:spTree>
    <p:extLst>
      <p:ext uri="{BB962C8B-B14F-4D97-AF65-F5344CB8AC3E}">
        <p14:creationId xmlns:p14="http://schemas.microsoft.com/office/powerpoint/2010/main" val="181763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FA048D-22A4-4645-A02D-312C11F43CFB}"/>
              </a:ext>
            </a:extLst>
          </p:cNvPr>
          <p:cNvPicPr>
            <a:picLocks noGrp="1" noChangeAspect="1"/>
          </p:cNvPicPr>
          <p:nvPr>
            <p:ph idx="1"/>
          </p:nvPr>
        </p:nvPicPr>
        <p:blipFill>
          <a:blip r:embed="rId2"/>
          <a:stretch>
            <a:fillRect/>
          </a:stretch>
        </p:blipFill>
        <p:spPr>
          <a:xfrm>
            <a:off x="324677" y="548912"/>
            <a:ext cx="11300589" cy="4553174"/>
          </a:xfrm>
        </p:spPr>
      </p:pic>
    </p:spTree>
    <p:extLst>
      <p:ext uri="{BB962C8B-B14F-4D97-AF65-F5344CB8AC3E}">
        <p14:creationId xmlns:p14="http://schemas.microsoft.com/office/powerpoint/2010/main" val="3690075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EE08-AF7B-4726-B598-44B257AE55D1}"/>
              </a:ext>
            </a:extLst>
          </p:cNvPr>
          <p:cNvSpPr>
            <a:spLocks noGrp="1"/>
          </p:cNvSpPr>
          <p:nvPr>
            <p:ph type="title"/>
          </p:nvPr>
        </p:nvSpPr>
        <p:spPr/>
        <p:txBody>
          <a:bodyPr/>
          <a:lstStyle/>
          <a:p>
            <a:r>
              <a:rPr lang="en-US" dirty="0"/>
              <a:t>Incident Response workflow</a:t>
            </a:r>
            <a:endParaRPr lang="en-IN" dirty="0"/>
          </a:p>
        </p:txBody>
      </p:sp>
      <p:pic>
        <p:nvPicPr>
          <p:cNvPr id="5" name="Content Placeholder 4">
            <a:extLst>
              <a:ext uri="{FF2B5EF4-FFF2-40B4-BE49-F238E27FC236}">
                <a16:creationId xmlns:a16="http://schemas.microsoft.com/office/drawing/2014/main" id="{79BD535D-7809-4F98-9C4E-68A1AA4865C5}"/>
              </a:ext>
            </a:extLst>
          </p:cNvPr>
          <p:cNvPicPr>
            <a:picLocks noGrp="1" noChangeAspect="1"/>
          </p:cNvPicPr>
          <p:nvPr>
            <p:ph idx="1"/>
          </p:nvPr>
        </p:nvPicPr>
        <p:blipFill>
          <a:blip r:embed="rId2"/>
          <a:stretch>
            <a:fillRect/>
          </a:stretch>
        </p:blipFill>
        <p:spPr>
          <a:xfrm>
            <a:off x="1406524" y="1382713"/>
            <a:ext cx="9196389" cy="4725987"/>
          </a:xfrm>
        </p:spPr>
      </p:pic>
    </p:spTree>
    <p:extLst>
      <p:ext uri="{BB962C8B-B14F-4D97-AF65-F5344CB8AC3E}">
        <p14:creationId xmlns:p14="http://schemas.microsoft.com/office/powerpoint/2010/main" val="2540562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E0411-5104-4E5C-A211-24820C69463A}"/>
              </a:ext>
            </a:extLst>
          </p:cNvPr>
          <p:cNvSpPr>
            <a:spLocks noGrp="1"/>
          </p:cNvSpPr>
          <p:nvPr>
            <p:ph type="title"/>
          </p:nvPr>
        </p:nvSpPr>
        <p:spPr/>
        <p:txBody>
          <a:bodyPr/>
          <a:lstStyle/>
          <a:p>
            <a:r>
              <a:rPr lang="en-US" dirty="0"/>
              <a:t>Wired Brain Coffee</a:t>
            </a:r>
            <a:endParaRPr lang="en-IN" dirty="0"/>
          </a:p>
        </p:txBody>
      </p:sp>
      <p:pic>
        <p:nvPicPr>
          <p:cNvPr id="5" name="Content Placeholder 4">
            <a:extLst>
              <a:ext uri="{FF2B5EF4-FFF2-40B4-BE49-F238E27FC236}">
                <a16:creationId xmlns:a16="http://schemas.microsoft.com/office/drawing/2014/main" id="{D3085C54-0B9D-45D8-88C1-A27582DA6DA3}"/>
              </a:ext>
            </a:extLst>
          </p:cNvPr>
          <p:cNvPicPr>
            <a:picLocks noGrp="1" noChangeAspect="1"/>
          </p:cNvPicPr>
          <p:nvPr>
            <p:ph idx="1"/>
          </p:nvPr>
        </p:nvPicPr>
        <p:blipFill>
          <a:blip r:embed="rId2"/>
          <a:stretch>
            <a:fillRect/>
          </a:stretch>
        </p:blipFill>
        <p:spPr>
          <a:xfrm>
            <a:off x="1181685" y="1382713"/>
            <a:ext cx="9646068" cy="4725987"/>
          </a:xfrm>
        </p:spPr>
      </p:pic>
    </p:spTree>
    <p:extLst>
      <p:ext uri="{BB962C8B-B14F-4D97-AF65-F5344CB8AC3E}">
        <p14:creationId xmlns:p14="http://schemas.microsoft.com/office/powerpoint/2010/main" val="1762248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0DA4-8E69-413F-9F27-68F2A4C2AADC}"/>
              </a:ext>
            </a:extLst>
          </p:cNvPr>
          <p:cNvSpPr>
            <a:spLocks noGrp="1"/>
          </p:cNvSpPr>
          <p:nvPr>
            <p:ph type="title"/>
          </p:nvPr>
        </p:nvSpPr>
        <p:spPr/>
        <p:txBody>
          <a:bodyPr/>
          <a:lstStyle/>
          <a:p>
            <a:r>
              <a:rPr lang="en-US" dirty="0"/>
              <a:t>Open Source Cloud Custodian</a:t>
            </a:r>
            <a:endParaRPr lang="en-IN" dirty="0"/>
          </a:p>
        </p:txBody>
      </p:sp>
      <p:pic>
        <p:nvPicPr>
          <p:cNvPr id="5" name="Content Placeholder 4">
            <a:extLst>
              <a:ext uri="{FF2B5EF4-FFF2-40B4-BE49-F238E27FC236}">
                <a16:creationId xmlns:a16="http://schemas.microsoft.com/office/drawing/2014/main" id="{514295E8-B8BA-4D47-9B40-16AE3F265AF2}"/>
              </a:ext>
            </a:extLst>
          </p:cNvPr>
          <p:cNvPicPr>
            <a:picLocks noGrp="1" noChangeAspect="1"/>
          </p:cNvPicPr>
          <p:nvPr>
            <p:ph idx="1"/>
          </p:nvPr>
        </p:nvPicPr>
        <p:blipFill>
          <a:blip r:embed="rId2"/>
          <a:stretch>
            <a:fillRect/>
          </a:stretch>
        </p:blipFill>
        <p:spPr>
          <a:xfrm>
            <a:off x="217488" y="1656355"/>
            <a:ext cx="11574462" cy="4178702"/>
          </a:xfrm>
        </p:spPr>
      </p:pic>
    </p:spTree>
    <p:extLst>
      <p:ext uri="{BB962C8B-B14F-4D97-AF65-F5344CB8AC3E}">
        <p14:creationId xmlns:p14="http://schemas.microsoft.com/office/powerpoint/2010/main" val="302893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26F1-6D73-4B81-B604-AB2D1D7C2083}"/>
              </a:ext>
            </a:extLst>
          </p:cNvPr>
          <p:cNvSpPr>
            <a:spLocks noGrp="1"/>
          </p:cNvSpPr>
          <p:nvPr>
            <p:ph type="title"/>
          </p:nvPr>
        </p:nvSpPr>
        <p:spPr/>
        <p:txBody>
          <a:bodyPr/>
          <a:lstStyle/>
          <a:p>
            <a:r>
              <a:rPr lang="en-US" dirty="0"/>
              <a:t>Compliance References</a:t>
            </a:r>
            <a:endParaRPr lang="en-IN" dirty="0"/>
          </a:p>
        </p:txBody>
      </p:sp>
      <p:sp>
        <p:nvSpPr>
          <p:cNvPr id="3" name="Content Placeholder 2">
            <a:extLst>
              <a:ext uri="{FF2B5EF4-FFF2-40B4-BE49-F238E27FC236}">
                <a16:creationId xmlns:a16="http://schemas.microsoft.com/office/drawing/2014/main" id="{DDCC1CA3-BBB0-48C0-94B8-E85AD96A515D}"/>
              </a:ext>
            </a:extLst>
          </p:cNvPr>
          <p:cNvSpPr>
            <a:spLocks noGrp="1"/>
          </p:cNvSpPr>
          <p:nvPr>
            <p:ph idx="1"/>
          </p:nvPr>
        </p:nvSpPr>
        <p:spPr>
          <a:xfrm>
            <a:off x="1630017" y="1381931"/>
            <a:ext cx="10162126" cy="4726885"/>
          </a:xfrm>
        </p:spPr>
        <p:txBody>
          <a:bodyPr/>
          <a:lstStyle/>
          <a:p>
            <a:pPr marL="0" indent="0">
              <a:buNone/>
            </a:pPr>
            <a:r>
              <a:rPr lang="en-US" dirty="0">
                <a:solidFill>
                  <a:schemeClr val="bg2"/>
                </a:solidFill>
                <a:hlinkClick r:id="rId2">
                  <a:extLst>
                    <a:ext uri="{A12FA001-AC4F-418D-AE19-62706E023703}">
                      <ahyp:hlinkClr xmlns:ahyp="http://schemas.microsoft.com/office/drawing/2018/hyperlinkcolor" val="tx"/>
                    </a:ext>
                  </a:extLst>
                </a:hlinkClick>
              </a:rPr>
              <a:t>GDPR</a:t>
            </a:r>
            <a:endParaRPr lang="en-US" dirty="0">
              <a:solidFill>
                <a:schemeClr val="bg2"/>
              </a:solidFill>
            </a:endParaRPr>
          </a:p>
          <a:p>
            <a:pPr marL="0" indent="0">
              <a:buNone/>
            </a:pPr>
            <a:r>
              <a:rPr lang="en-US" dirty="0">
                <a:solidFill>
                  <a:schemeClr val="bg2"/>
                </a:solidFill>
                <a:hlinkClick r:id="rId3">
                  <a:extLst>
                    <a:ext uri="{A12FA001-AC4F-418D-AE19-62706E023703}">
                      <ahyp:hlinkClr xmlns:ahyp="http://schemas.microsoft.com/office/drawing/2018/hyperlinkcolor" val="tx"/>
                    </a:ext>
                  </a:extLst>
                </a:hlinkClick>
              </a:rPr>
              <a:t>PCI DSS</a:t>
            </a:r>
            <a:endParaRPr lang="en-US" dirty="0">
              <a:solidFill>
                <a:schemeClr val="bg2"/>
              </a:solidFill>
            </a:endParaRPr>
          </a:p>
          <a:p>
            <a:pPr marL="0" indent="0">
              <a:buNone/>
            </a:pPr>
            <a:r>
              <a:rPr lang="en-US" dirty="0">
                <a:solidFill>
                  <a:schemeClr val="bg2"/>
                </a:solidFill>
                <a:hlinkClick r:id="rId4">
                  <a:extLst>
                    <a:ext uri="{A12FA001-AC4F-418D-AE19-62706E023703}">
                      <ahyp:hlinkClr xmlns:ahyp="http://schemas.microsoft.com/office/drawing/2018/hyperlinkcolor" val="tx"/>
                    </a:ext>
                  </a:extLst>
                </a:hlinkClick>
              </a:rPr>
              <a:t>SOX &amp; GLBA</a:t>
            </a:r>
            <a:endParaRPr lang="en-US" dirty="0">
              <a:solidFill>
                <a:schemeClr val="bg2"/>
              </a:solidFill>
            </a:endParaRPr>
          </a:p>
          <a:p>
            <a:pPr marL="0" indent="0">
              <a:buNone/>
            </a:pPr>
            <a:r>
              <a:rPr lang="en-US" dirty="0">
                <a:solidFill>
                  <a:schemeClr val="bg2"/>
                </a:solidFill>
                <a:hlinkClick r:id="rId5">
                  <a:extLst>
                    <a:ext uri="{A12FA001-AC4F-418D-AE19-62706E023703}">
                      <ahyp:hlinkClr xmlns:ahyp="http://schemas.microsoft.com/office/drawing/2018/hyperlinkcolor" val="tx"/>
                    </a:ext>
                  </a:extLst>
                </a:hlinkClick>
              </a:rPr>
              <a:t>HIPAA</a:t>
            </a:r>
            <a:endParaRPr lang="en-US" dirty="0">
              <a:solidFill>
                <a:schemeClr val="bg2"/>
              </a:solidFill>
            </a:endParaRPr>
          </a:p>
          <a:p>
            <a:pPr marL="0" indent="0">
              <a:buNone/>
            </a:pPr>
            <a:r>
              <a:rPr lang="en-US" dirty="0">
                <a:solidFill>
                  <a:schemeClr val="bg2"/>
                </a:solidFill>
                <a:hlinkClick r:id="rId6">
                  <a:extLst>
                    <a:ext uri="{A12FA001-AC4F-418D-AE19-62706E023703}">
                      <ahyp:hlinkClr xmlns:ahyp="http://schemas.microsoft.com/office/drawing/2018/hyperlinkcolor" val="tx"/>
                    </a:ext>
                  </a:extLst>
                </a:hlinkClick>
              </a:rPr>
              <a:t>Cyber Essentials</a:t>
            </a:r>
            <a:endParaRPr lang="en-US" dirty="0">
              <a:solidFill>
                <a:schemeClr val="bg2"/>
              </a:solidFill>
            </a:endParaRPr>
          </a:p>
          <a:p>
            <a:pPr marL="0" indent="0">
              <a:buNone/>
            </a:pPr>
            <a:r>
              <a:rPr lang="en-US" dirty="0">
                <a:solidFill>
                  <a:schemeClr val="bg2"/>
                </a:solidFill>
                <a:hlinkClick r:id="rId7">
                  <a:extLst>
                    <a:ext uri="{A12FA001-AC4F-418D-AE19-62706E023703}">
                      <ahyp:hlinkClr xmlns:ahyp="http://schemas.microsoft.com/office/drawing/2018/hyperlinkcolor" val="tx"/>
                    </a:ext>
                  </a:extLst>
                </a:hlinkClick>
              </a:rPr>
              <a:t>NIST</a:t>
            </a:r>
            <a:endParaRPr lang="en-IN" dirty="0">
              <a:solidFill>
                <a:schemeClr val="bg2"/>
              </a:solidFill>
            </a:endParaRPr>
          </a:p>
        </p:txBody>
      </p:sp>
    </p:spTree>
    <p:extLst>
      <p:ext uri="{BB962C8B-B14F-4D97-AF65-F5344CB8AC3E}">
        <p14:creationId xmlns:p14="http://schemas.microsoft.com/office/powerpoint/2010/main" val="2680146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30CE8-9100-42D0-A673-D85BA51B916F}"/>
              </a:ext>
            </a:extLst>
          </p:cNvPr>
          <p:cNvSpPr>
            <a:spLocks noGrp="1"/>
          </p:cNvSpPr>
          <p:nvPr>
            <p:ph type="title"/>
          </p:nvPr>
        </p:nvSpPr>
        <p:spPr/>
        <p:txBody>
          <a:bodyPr/>
          <a:lstStyle/>
          <a:p>
            <a:r>
              <a:rPr lang="en-US" dirty="0"/>
              <a:t>Test Driven Security</a:t>
            </a:r>
            <a:endParaRPr lang="en-IN" dirty="0"/>
          </a:p>
        </p:txBody>
      </p:sp>
      <p:pic>
        <p:nvPicPr>
          <p:cNvPr id="5" name="Content Placeholder 4">
            <a:extLst>
              <a:ext uri="{FF2B5EF4-FFF2-40B4-BE49-F238E27FC236}">
                <a16:creationId xmlns:a16="http://schemas.microsoft.com/office/drawing/2014/main" id="{B50CDE8F-4860-49FF-99CD-1B19B1A3D070}"/>
              </a:ext>
            </a:extLst>
          </p:cNvPr>
          <p:cNvPicPr>
            <a:picLocks noGrp="1" noChangeAspect="1"/>
          </p:cNvPicPr>
          <p:nvPr>
            <p:ph idx="1"/>
          </p:nvPr>
        </p:nvPicPr>
        <p:blipFill>
          <a:blip r:embed="rId2"/>
          <a:stretch>
            <a:fillRect/>
          </a:stretch>
        </p:blipFill>
        <p:spPr>
          <a:xfrm>
            <a:off x="217488" y="1706540"/>
            <a:ext cx="11574462" cy="4078333"/>
          </a:xfrm>
        </p:spPr>
      </p:pic>
    </p:spTree>
    <p:extLst>
      <p:ext uri="{BB962C8B-B14F-4D97-AF65-F5344CB8AC3E}">
        <p14:creationId xmlns:p14="http://schemas.microsoft.com/office/powerpoint/2010/main" val="1174277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5DF2-2094-4781-A99F-9A79CA35A910}"/>
              </a:ext>
            </a:extLst>
          </p:cNvPr>
          <p:cNvSpPr>
            <a:spLocks noGrp="1"/>
          </p:cNvSpPr>
          <p:nvPr>
            <p:ph type="title"/>
          </p:nvPr>
        </p:nvSpPr>
        <p:spPr/>
        <p:txBody>
          <a:bodyPr/>
          <a:lstStyle/>
          <a:p>
            <a:r>
              <a:rPr lang="en-US" dirty="0"/>
              <a:t>Negative Testing is Difficult</a:t>
            </a:r>
            <a:endParaRPr lang="en-IN" dirty="0"/>
          </a:p>
        </p:txBody>
      </p:sp>
      <p:pic>
        <p:nvPicPr>
          <p:cNvPr id="5" name="Content Placeholder 4">
            <a:extLst>
              <a:ext uri="{FF2B5EF4-FFF2-40B4-BE49-F238E27FC236}">
                <a16:creationId xmlns:a16="http://schemas.microsoft.com/office/drawing/2014/main" id="{C17FA45A-FC81-44CF-9FCF-5DDF93D2C232}"/>
              </a:ext>
            </a:extLst>
          </p:cNvPr>
          <p:cNvPicPr>
            <a:picLocks noGrp="1" noChangeAspect="1"/>
          </p:cNvPicPr>
          <p:nvPr>
            <p:ph idx="1"/>
          </p:nvPr>
        </p:nvPicPr>
        <p:blipFill>
          <a:blip r:embed="rId2"/>
          <a:stretch>
            <a:fillRect/>
          </a:stretch>
        </p:blipFill>
        <p:spPr>
          <a:xfrm>
            <a:off x="592858" y="1382713"/>
            <a:ext cx="10823722" cy="4725987"/>
          </a:xfrm>
        </p:spPr>
      </p:pic>
    </p:spTree>
    <p:extLst>
      <p:ext uri="{BB962C8B-B14F-4D97-AF65-F5344CB8AC3E}">
        <p14:creationId xmlns:p14="http://schemas.microsoft.com/office/powerpoint/2010/main" val="929700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8431-0C4F-4C14-A770-2D29E67ABF0F}"/>
              </a:ext>
            </a:extLst>
          </p:cNvPr>
          <p:cNvSpPr>
            <a:spLocks noGrp="1"/>
          </p:cNvSpPr>
          <p:nvPr>
            <p:ph type="title"/>
          </p:nvPr>
        </p:nvSpPr>
        <p:spPr/>
        <p:txBody>
          <a:bodyPr/>
          <a:lstStyle/>
          <a:p>
            <a:r>
              <a:rPr lang="en-US" dirty="0"/>
              <a:t>Two Methods of Testing</a:t>
            </a:r>
            <a:endParaRPr lang="en-IN" dirty="0"/>
          </a:p>
        </p:txBody>
      </p:sp>
      <p:pic>
        <p:nvPicPr>
          <p:cNvPr id="5" name="Content Placeholder 4">
            <a:extLst>
              <a:ext uri="{FF2B5EF4-FFF2-40B4-BE49-F238E27FC236}">
                <a16:creationId xmlns:a16="http://schemas.microsoft.com/office/drawing/2014/main" id="{CC55C82E-7676-4BED-9E7D-0CE68D782656}"/>
              </a:ext>
            </a:extLst>
          </p:cNvPr>
          <p:cNvPicPr>
            <a:picLocks noGrp="1" noChangeAspect="1"/>
          </p:cNvPicPr>
          <p:nvPr>
            <p:ph idx="1"/>
          </p:nvPr>
        </p:nvPicPr>
        <p:blipFill>
          <a:blip r:embed="rId2"/>
          <a:stretch>
            <a:fillRect/>
          </a:stretch>
        </p:blipFill>
        <p:spPr>
          <a:xfrm>
            <a:off x="1148847" y="1382713"/>
            <a:ext cx="9711743" cy="4725987"/>
          </a:xfrm>
          <a:prstGeom prst="rect">
            <a:avLst/>
          </a:prstGeom>
          <a:ln>
            <a:noFill/>
          </a:ln>
          <a:effectLst>
            <a:softEdge rad="112500"/>
          </a:effectLst>
        </p:spPr>
      </p:pic>
    </p:spTree>
    <p:extLst>
      <p:ext uri="{BB962C8B-B14F-4D97-AF65-F5344CB8AC3E}">
        <p14:creationId xmlns:p14="http://schemas.microsoft.com/office/powerpoint/2010/main" val="84724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D6C8-431E-445F-9871-69FFDC3EE1D1}"/>
              </a:ext>
            </a:extLst>
          </p:cNvPr>
          <p:cNvSpPr>
            <a:spLocks noGrp="1"/>
          </p:cNvSpPr>
          <p:nvPr>
            <p:ph type="title"/>
          </p:nvPr>
        </p:nvSpPr>
        <p:spPr/>
        <p:txBody>
          <a:bodyPr/>
          <a:lstStyle/>
          <a:p>
            <a:r>
              <a:rPr lang="en-US" dirty="0"/>
              <a:t>Types of security Testing</a:t>
            </a:r>
            <a:endParaRPr lang="en-IN" dirty="0"/>
          </a:p>
        </p:txBody>
      </p:sp>
      <p:pic>
        <p:nvPicPr>
          <p:cNvPr id="5" name="Content Placeholder 4">
            <a:extLst>
              <a:ext uri="{FF2B5EF4-FFF2-40B4-BE49-F238E27FC236}">
                <a16:creationId xmlns:a16="http://schemas.microsoft.com/office/drawing/2014/main" id="{1A31CACC-0086-4B66-9A15-296660A2FF75}"/>
              </a:ext>
            </a:extLst>
          </p:cNvPr>
          <p:cNvPicPr>
            <a:picLocks noGrp="1" noChangeAspect="1"/>
          </p:cNvPicPr>
          <p:nvPr>
            <p:ph idx="1"/>
          </p:nvPr>
        </p:nvPicPr>
        <p:blipFill>
          <a:blip r:embed="rId2"/>
          <a:stretch>
            <a:fillRect/>
          </a:stretch>
        </p:blipFill>
        <p:spPr>
          <a:xfrm>
            <a:off x="217488" y="1597894"/>
            <a:ext cx="11574462" cy="4295624"/>
          </a:xfrm>
          <a:prstGeom prst="rect">
            <a:avLst/>
          </a:prstGeom>
          <a:ln>
            <a:noFill/>
          </a:ln>
          <a:effectLst>
            <a:softEdge rad="112500"/>
          </a:effectLst>
        </p:spPr>
      </p:pic>
    </p:spTree>
    <p:extLst>
      <p:ext uri="{BB962C8B-B14F-4D97-AF65-F5344CB8AC3E}">
        <p14:creationId xmlns:p14="http://schemas.microsoft.com/office/powerpoint/2010/main" val="396654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A7A2-9C90-40C6-8BA3-E975163C65B2}"/>
              </a:ext>
            </a:extLst>
          </p:cNvPr>
          <p:cNvSpPr>
            <a:spLocks noGrp="1"/>
          </p:cNvSpPr>
          <p:nvPr>
            <p:ph type="title"/>
          </p:nvPr>
        </p:nvSpPr>
        <p:spPr/>
        <p:txBody>
          <a:bodyPr/>
          <a:lstStyle/>
          <a:p>
            <a:r>
              <a:rPr lang="en-US" dirty="0"/>
              <a:t>SAST</a:t>
            </a:r>
            <a:endParaRPr lang="en-IN" dirty="0"/>
          </a:p>
        </p:txBody>
      </p:sp>
      <p:pic>
        <p:nvPicPr>
          <p:cNvPr id="5" name="Content Placeholder 4">
            <a:extLst>
              <a:ext uri="{FF2B5EF4-FFF2-40B4-BE49-F238E27FC236}">
                <a16:creationId xmlns:a16="http://schemas.microsoft.com/office/drawing/2014/main" id="{A1762CD0-FBCA-4EAD-B1B2-8E257188C59C}"/>
              </a:ext>
            </a:extLst>
          </p:cNvPr>
          <p:cNvPicPr>
            <a:picLocks noGrp="1" noChangeAspect="1"/>
          </p:cNvPicPr>
          <p:nvPr>
            <p:ph idx="1"/>
          </p:nvPr>
        </p:nvPicPr>
        <p:blipFill>
          <a:blip r:embed="rId2"/>
          <a:stretch>
            <a:fillRect/>
          </a:stretch>
        </p:blipFill>
        <p:spPr>
          <a:xfrm>
            <a:off x="881919" y="1895061"/>
            <a:ext cx="10245600" cy="3701290"/>
          </a:xfrm>
        </p:spPr>
      </p:pic>
    </p:spTree>
    <p:extLst>
      <p:ext uri="{BB962C8B-B14F-4D97-AF65-F5344CB8AC3E}">
        <p14:creationId xmlns:p14="http://schemas.microsoft.com/office/powerpoint/2010/main" val="41742783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28AE-932A-4623-A034-98AA29941497}"/>
              </a:ext>
            </a:extLst>
          </p:cNvPr>
          <p:cNvSpPr>
            <a:spLocks noGrp="1"/>
          </p:cNvSpPr>
          <p:nvPr>
            <p:ph type="title"/>
          </p:nvPr>
        </p:nvSpPr>
        <p:spPr/>
        <p:txBody>
          <a:bodyPr/>
          <a:lstStyle/>
          <a:p>
            <a:r>
              <a:rPr lang="en-US" dirty="0"/>
              <a:t>Dynamic Application Security Testing</a:t>
            </a:r>
            <a:endParaRPr lang="en-IN" dirty="0"/>
          </a:p>
        </p:txBody>
      </p:sp>
      <p:pic>
        <p:nvPicPr>
          <p:cNvPr id="5" name="Content Placeholder 4">
            <a:extLst>
              <a:ext uri="{FF2B5EF4-FFF2-40B4-BE49-F238E27FC236}">
                <a16:creationId xmlns:a16="http://schemas.microsoft.com/office/drawing/2014/main" id="{B203A89C-48E7-425C-B786-1316F0EFC3AA}"/>
              </a:ext>
            </a:extLst>
          </p:cNvPr>
          <p:cNvPicPr>
            <a:picLocks noGrp="1" noChangeAspect="1"/>
          </p:cNvPicPr>
          <p:nvPr>
            <p:ph idx="1"/>
          </p:nvPr>
        </p:nvPicPr>
        <p:blipFill>
          <a:blip r:embed="rId2"/>
          <a:stretch>
            <a:fillRect/>
          </a:stretch>
        </p:blipFill>
        <p:spPr>
          <a:xfrm>
            <a:off x="1192696" y="1988663"/>
            <a:ext cx="9624046" cy="3514086"/>
          </a:xfrm>
        </p:spPr>
      </p:pic>
    </p:spTree>
    <p:extLst>
      <p:ext uri="{BB962C8B-B14F-4D97-AF65-F5344CB8AC3E}">
        <p14:creationId xmlns:p14="http://schemas.microsoft.com/office/powerpoint/2010/main" val="3083176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791C2-80AF-438B-995F-4636028EB3BB}"/>
              </a:ext>
            </a:extLst>
          </p:cNvPr>
          <p:cNvSpPr>
            <a:spLocks noGrp="1"/>
          </p:cNvSpPr>
          <p:nvPr>
            <p:ph type="title"/>
          </p:nvPr>
        </p:nvSpPr>
        <p:spPr/>
        <p:txBody>
          <a:bodyPr/>
          <a:lstStyle/>
          <a:p>
            <a:r>
              <a:rPr lang="en-US" dirty="0"/>
              <a:t>Automated Vulnerability Scanner</a:t>
            </a:r>
            <a:endParaRPr lang="en-IN" dirty="0"/>
          </a:p>
        </p:txBody>
      </p:sp>
      <p:pic>
        <p:nvPicPr>
          <p:cNvPr id="5" name="Content Placeholder 4">
            <a:extLst>
              <a:ext uri="{FF2B5EF4-FFF2-40B4-BE49-F238E27FC236}">
                <a16:creationId xmlns:a16="http://schemas.microsoft.com/office/drawing/2014/main" id="{59BAAA5D-60B6-4D14-B47E-EEF74F8ED369}"/>
              </a:ext>
            </a:extLst>
          </p:cNvPr>
          <p:cNvPicPr>
            <a:picLocks noGrp="1" noChangeAspect="1"/>
          </p:cNvPicPr>
          <p:nvPr>
            <p:ph idx="1"/>
          </p:nvPr>
        </p:nvPicPr>
        <p:blipFill>
          <a:blip r:embed="rId2"/>
          <a:stretch>
            <a:fillRect/>
          </a:stretch>
        </p:blipFill>
        <p:spPr>
          <a:xfrm>
            <a:off x="217488" y="1692659"/>
            <a:ext cx="11574462" cy="4106094"/>
          </a:xfrm>
        </p:spPr>
      </p:pic>
    </p:spTree>
    <p:extLst>
      <p:ext uri="{BB962C8B-B14F-4D97-AF65-F5344CB8AC3E}">
        <p14:creationId xmlns:p14="http://schemas.microsoft.com/office/powerpoint/2010/main" val="2245713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6A367-3BDC-4409-9BC7-F221FFCD12CF}"/>
              </a:ext>
            </a:extLst>
          </p:cNvPr>
          <p:cNvSpPr>
            <a:spLocks noGrp="1"/>
          </p:cNvSpPr>
          <p:nvPr>
            <p:ph type="title"/>
          </p:nvPr>
        </p:nvSpPr>
        <p:spPr/>
        <p:txBody>
          <a:bodyPr/>
          <a:lstStyle/>
          <a:p>
            <a:r>
              <a:rPr lang="en-US" dirty="0"/>
              <a:t>Automated Vulnerability Scanner</a:t>
            </a:r>
            <a:endParaRPr lang="en-IN" dirty="0"/>
          </a:p>
        </p:txBody>
      </p:sp>
      <p:pic>
        <p:nvPicPr>
          <p:cNvPr id="7" name="Content Placeholder 6">
            <a:extLst>
              <a:ext uri="{FF2B5EF4-FFF2-40B4-BE49-F238E27FC236}">
                <a16:creationId xmlns:a16="http://schemas.microsoft.com/office/drawing/2014/main" id="{5C1F51F5-C0D5-4C13-B65B-4015DBBFFB2C}"/>
              </a:ext>
            </a:extLst>
          </p:cNvPr>
          <p:cNvPicPr>
            <a:picLocks noGrp="1" noChangeAspect="1"/>
          </p:cNvPicPr>
          <p:nvPr>
            <p:ph idx="1"/>
          </p:nvPr>
        </p:nvPicPr>
        <p:blipFill>
          <a:blip r:embed="rId2"/>
          <a:stretch>
            <a:fillRect/>
          </a:stretch>
        </p:blipFill>
        <p:spPr>
          <a:xfrm>
            <a:off x="1066215" y="1593966"/>
            <a:ext cx="9849784" cy="3670068"/>
          </a:xfrm>
        </p:spPr>
      </p:pic>
    </p:spTree>
    <p:extLst>
      <p:ext uri="{BB962C8B-B14F-4D97-AF65-F5344CB8AC3E}">
        <p14:creationId xmlns:p14="http://schemas.microsoft.com/office/powerpoint/2010/main" val="188004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CBC5-5EDF-4BF5-872C-8B761430E6BE}"/>
              </a:ext>
            </a:extLst>
          </p:cNvPr>
          <p:cNvSpPr>
            <a:spLocks noGrp="1"/>
          </p:cNvSpPr>
          <p:nvPr>
            <p:ph type="title"/>
          </p:nvPr>
        </p:nvSpPr>
        <p:spPr/>
        <p:txBody>
          <a:bodyPr/>
          <a:lstStyle/>
          <a:p>
            <a:r>
              <a:rPr lang="en-US" dirty="0"/>
              <a:t>Automated Security Testing</a:t>
            </a:r>
            <a:endParaRPr lang="en-IN" dirty="0"/>
          </a:p>
        </p:txBody>
      </p:sp>
      <p:pic>
        <p:nvPicPr>
          <p:cNvPr id="5" name="Content Placeholder 4">
            <a:extLst>
              <a:ext uri="{FF2B5EF4-FFF2-40B4-BE49-F238E27FC236}">
                <a16:creationId xmlns:a16="http://schemas.microsoft.com/office/drawing/2014/main" id="{91EC0F98-A283-49D1-BACE-CF59AAA6E00A}"/>
              </a:ext>
            </a:extLst>
          </p:cNvPr>
          <p:cNvPicPr>
            <a:picLocks noGrp="1" noChangeAspect="1"/>
          </p:cNvPicPr>
          <p:nvPr>
            <p:ph idx="1"/>
          </p:nvPr>
        </p:nvPicPr>
        <p:blipFill>
          <a:blip r:embed="rId2"/>
          <a:stretch>
            <a:fillRect/>
          </a:stretch>
        </p:blipFill>
        <p:spPr>
          <a:xfrm>
            <a:off x="217488" y="1577643"/>
            <a:ext cx="11574462" cy="4336126"/>
          </a:xfrm>
        </p:spPr>
      </p:pic>
    </p:spTree>
    <p:extLst>
      <p:ext uri="{BB962C8B-B14F-4D97-AF65-F5344CB8AC3E}">
        <p14:creationId xmlns:p14="http://schemas.microsoft.com/office/powerpoint/2010/main" val="3494480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FE11-3676-4F92-AB28-8615953EBE0C}"/>
              </a:ext>
            </a:extLst>
          </p:cNvPr>
          <p:cNvSpPr>
            <a:spLocks noGrp="1"/>
          </p:cNvSpPr>
          <p:nvPr>
            <p:ph type="title"/>
          </p:nvPr>
        </p:nvSpPr>
        <p:spPr/>
        <p:txBody>
          <a:bodyPr/>
          <a:lstStyle/>
          <a:p>
            <a:r>
              <a:rPr lang="en-US" dirty="0"/>
              <a:t>Manual vs Automated</a:t>
            </a:r>
            <a:endParaRPr lang="en-IN" dirty="0"/>
          </a:p>
        </p:txBody>
      </p:sp>
      <p:pic>
        <p:nvPicPr>
          <p:cNvPr id="5" name="Content Placeholder 4">
            <a:extLst>
              <a:ext uri="{FF2B5EF4-FFF2-40B4-BE49-F238E27FC236}">
                <a16:creationId xmlns:a16="http://schemas.microsoft.com/office/drawing/2014/main" id="{B8A7E1ED-313D-420A-BC99-C5A1B0C8A868}"/>
              </a:ext>
            </a:extLst>
          </p:cNvPr>
          <p:cNvPicPr>
            <a:picLocks noGrp="1" noChangeAspect="1"/>
          </p:cNvPicPr>
          <p:nvPr>
            <p:ph idx="1"/>
          </p:nvPr>
        </p:nvPicPr>
        <p:blipFill>
          <a:blip r:embed="rId2"/>
          <a:stretch>
            <a:fillRect/>
          </a:stretch>
        </p:blipFill>
        <p:spPr>
          <a:xfrm>
            <a:off x="1386686" y="1382713"/>
            <a:ext cx="9236065" cy="4725987"/>
          </a:xfrm>
        </p:spPr>
      </p:pic>
    </p:spTree>
    <p:extLst>
      <p:ext uri="{BB962C8B-B14F-4D97-AF65-F5344CB8AC3E}">
        <p14:creationId xmlns:p14="http://schemas.microsoft.com/office/powerpoint/2010/main" val="74707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531EB6-2CF7-46D1-8E40-A5AC8653F546}"/>
              </a:ext>
            </a:extLst>
          </p:cNvPr>
          <p:cNvSpPr txBox="1"/>
          <p:nvPr/>
        </p:nvSpPr>
        <p:spPr>
          <a:xfrm>
            <a:off x="3053038" y="5661599"/>
            <a:ext cx="8986562" cy="369332"/>
          </a:xfrm>
          <a:prstGeom prst="rect">
            <a:avLst/>
          </a:prstGeom>
          <a:noFill/>
        </p:spPr>
        <p:txBody>
          <a:bodyPr wrap="square">
            <a:spAutoFit/>
          </a:bodyPr>
          <a:lstStyle/>
          <a:p>
            <a:r>
              <a:rPr lang="en-IN" dirty="0">
                <a:hlinkClick r:id="rId2">
                  <a:extLst>
                    <a:ext uri="{A12FA001-AC4F-418D-AE19-62706E023703}">
                      <ahyp:hlinkClr xmlns:ahyp="http://schemas.microsoft.com/office/drawing/2018/hyperlinkcolor" val="tx"/>
                    </a:ext>
                  </a:extLst>
                </a:hlinkClick>
              </a:rPr>
              <a:t>https://en.wikipedia.org/wiki/Governance,_risk_management,_and_compliance</a:t>
            </a:r>
            <a:r>
              <a:rPr lang="en-IN" dirty="0"/>
              <a:t> </a:t>
            </a:r>
          </a:p>
        </p:txBody>
      </p:sp>
      <p:pic>
        <p:nvPicPr>
          <p:cNvPr id="7" name="Picture 6">
            <a:extLst>
              <a:ext uri="{FF2B5EF4-FFF2-40B4-BE49-F238E27FC236}">
                <a16:creationId xmlns:a16="http://schemas.microsoft.com/office/drawing/2014/main" id="{5DB46C3A-23CC-4546-B9B6-B15D21A14CEE}"/>
              </a:ext>
            </a:extLst>
          </p:cNvPr>
          <p:cNvPicPr>
            <a:picLocks noChangeAspect="1"/>
          </p:cNvPicPr>
          <p:nvPr/>
        </p:nvPicPr>
        <p:blipFill>
          <a:blip r:embed="rId3"/>
          <a:stretch>
            <a:fillRect/>
          </a:stretch>
        </p:blipFill>
        <p:spPr>
          <a:xfrm>
            <a:off x="2003522" y="2094428"/>
            <a:ext cx="8473442" cy="1804704"/>
          </a:xfrm>
          <a:prstGeom prst="rect">
            <a:avLst/>
          </a:prstGeom>
          <a:ln>
            <a:noFill/>
          </a:ln>
          <a:effectLst>
            <a:softEdge rad="112500"/>
          </a:effectLst>
        </p:spPr>
      </p:pic>
    </p:spTree>
    <p:extLst>
      <p:ext uri="{BB962C8B-B14F-4D97-AF65-F5344CB8AC3E}">
        <p14:creationId xmlns:p14="http://schemas.microsoft.com/office/powerpoint/2010/main" val="3148530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838AA5-7C7A-4BEC-9570-E40889A68171}"/>
              </a:ext>
            </a:extLst>
          </p:cNvPr>
          <p:cNvPicPr>
            <a:picLocks noChangeAspect="1"/>
          </p:cNvPicPr>
          <p:nvPr/>
        </p:nvPicPr>
        <p:blipFill>
          <a:blip r:embed="rId2"/>
          <a:stretch>
            <a:fillRect/>
          </a:stretch>
        </p:blipFill>
        <p:spPr>
          <a:xfrm>
            <a:off x="511866" y="0"/>
            <a:ext cx="11168269" cy="6282151"/>
          </a:xfrm>
          <a:prstGeom prst="rect">
            <a:avLst/>
          </a:prstGeom>
        </p:spPr>
      </p:pic>
    </p:spTree>
    <p:extLst>
      <p:ext uri="{BB962C8B-B14F-4D97-AF65-F5344CB8AC3E}">
        <p14:creationId xmlns:p14="http://schemas.microsoft.com/office/powerpoint/2010/main" val="3949206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normAutofit/>
          </a:bodyPr>
          <a:lstStyle/>
          <a:p>
            <a:r>
              <a:rPr lang="en-US"/>
              <a:t>Debunking DevSecOps Myths</a:t>
            </a:r>
            <a:endParaRPr lang="en-IN"/>
          </a:p>
        </p:txBody>
      </p:sp>
      <p:sp>
        <p:nvSpPr>
          <p:cNvPr id="9" name="Content Placeholder 2">
            <a:extLst>
              <a:ext uri="{FF2B5EF4-FFF2-40B4-BE49-F238E27FC236}">
                <a16:creationId xmlns:a16="http://schemas.microsoft.com/office/drawing/2014/main" id="{420A54B1-CF9F-4833-A20F-9285B19D8F4F}"/>
              </a:ext>
            </a:extLst>
          </p:cNvPr>
          <p:cNvSpPr>
            <a:spLocks noGrp="1"/>
          </p:cNvSpPr>
          <p:nvPr>
            <p:ph idx="1"/>
          </p:nvPr>
        </p:nvSpPr>
        <p:spPr/>
        <p:txBody>
          <a:bodyPr/>
          <a:lstStyle/>
          <a:p>
            <a:pPr>
              <a:lnSpc>
                <a:spcPct val="200000"/>
              </a:lnSpc>
              <a:buFont typeface="Courier New" panose="02070309020205020404" pitchFamily="49" charset="0"/>
              <a:buChar char="o"/>
            </a:pPr>
            <a:r>
              <a:rPr lang="en-US" b="1"/>
              <a:t>  Special Teams</a:t>
            </a:r>
          </a:p>
          <a:p>
            <a:pPr>
              <a:lnSpc>
                <a:spcPct val="200000"/>
              </a:lnSpc>
              <a:buFont typeface="Courier New" panose="02070309020205020404" pitchFamily="49" charset="0"/>
              <a:buChar char="o"/>
            </a:pPr>
            <a:r>
              <a:rPr lang="en-US" b="1"/>
              <a:t>   Delays to deployments</a:t>
            </a:r>
          </a:p>
          <a:p>
            <a:pPr>
              <a:lnSpc>
                <a:spcPct val="200000"/>
              </a:lnSpc>
              <a:buFont typeface="Courier New" panose="02070309020205020404" pitchFamily="49" charset="0"/>
              <a:buChar char="o"/>
            </a:pPr>
            <a:r>
              <a:rPr lang="en-US" b="1"/>
              <a:t>   Buying DevSecOps</a:t>
            </a:r>
            <a:endParaRPr lang="en-IN" b="1"/>
          </a:p>
        </p:txBody>
      </p:sp>
    </p:spTree>
    <p:extLst>
      <p:ext uri="{BB962C8B-B14F-4D97-AF65-F5344CB8AC3E}">
        <p14:creationId xmlns:p14="http://schemas.microsoft.com/office/powerpoint/2010/main" val="23998375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We can’t Introduce DevSecOps Because…</a:t>
            </a:r>
            <a:endParaRPr lang="en-IN"/>
          </a:p>
        </p:txBody>
      </p:sp>
      <p:pic>
        <p:nvPicPr>
          <p:cNvPr id="5" name="Content Placeholder 4">
            <a:extLst>
              <a:ext uri="{FF2B5EF4-FFF2-40B4-BE49-F238E27FC236}">
                <a16:creationId xmlns:a16="http://schemas.microsoft.com/office/drawing/2014/main" id="{8F630290-949A-4C31-8A7D-096231065EA1}"/>
              </a:ext>
            </a:extLst>
          </p:cNvPr>
          <p:cNvPicPr>
            <a:picLocks noGrp="1" noChangeAspect="1"/>
          </p:cNvPicPr>
          <p:nvPr>
            <p:ph idx="1"/>
          </p:nvPr>
        </p:nvPicPr>
        <p:blipFill>
          <a:blip r:embed="rId2"/>
          <a:stretch>
            <a:fillRect/>
          </a:stretch>
        </p:blipFill>
        <p:spPr>
          <a:xfrm>
            <a:off x="217488" y="1467128"/>
            <a:ext cx="11574462" cy="4557156"/>
          </a:xfrm>
        </p:spPr>
      </p:pic>
    </p:spTree>
    <p:extLst>
      <p:ext uri="{BB962C8B-B14F-4D97-AF65-F5344CB8AC3E}">
        <p14:creationId xmlns:p14="http://schemas.microsoft.com/office/powerpoint/2010/main" val="3210298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We can’t Introduce DevSecOps Because…</a:t>
            </a:r>
            <a:endParaRPr lang="en-IN"/>
          </a:p>
        </p:txBody>
      </p:sp>
      <p:pic>
        <p:nvPicPr>
          <p:cNvPr id="8" name="Content Placeholder 7">
            <a:extLst>
              <a:ext uri="{FF2B5EF4-FFF2-40B4-BE49-F238E27FC236}">
                <a16:creationId xmlns:a16="http://schemas.microsoft.com/office/drawing/2014/main" id="{B5AFB85B-4191-4614-AB3A-9E4B6A2E02B3}"/>
              </a:ext>
            </a:extLst>
          </p:cNvPr>
          <p:cNvPicPr>
            <a:picLocks noGrp="1" noChangeAspect="1"/>
          </p:cNvPicPr>
          <p:nvPr>
            <p:ph idx="1"/>
          </p:nvPr>
        </p:nvPicPr>
        <p:blipFill>
          <a:blip r:embed="rId2"/>
          <a:stretch>
            <a:fillRect/>
          </a:stretch>
        </p:blipFill>
        <p:spPr>
          <a:xfrm>
            <a:off x="217488" y="1469140"/>
            <a:ext cx="11574462" cy="4553132"/>
          </a:xfrm>
        </p:spPr>
      </p:pic>
    </p:spTree>
    <p:extLst>
      <p:ext uri="{BB962C8B-B14F-4D97-AF65-F5344CB8AC3E}">
        <p14:creationId xmlns:p14="http://schemas.microsoft.com/office/powerpoint/2010/main" val="64725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We can’t Introduce DevSecOps Because…</a:t>
            </a:r>
            <a:endParaRPr lang="en-IN"/>
          </a:p>
        </p:txBody>
      </p:sp>
      <p:pic>
        <p:nvPicPr>
          <p:cNvPr id="7" name="Content Placeholder 6">
            <a:extLst>
              <a:ext uri="{FF2B5EF4-FFF2-40B4-BE49-F238E27FC236}">
                <a16:creationId xmlns:a16="http://schemas.microsoft.com/office/drawing/2014/main" id="{BD3974C6-A71E-43EE-AC9C-A309640BB207}"/>
              </a:ext>
            </a:extLst>
          </p:cNvPr>
          <p:cNvPicPr>
            <a:picLocks noGrp="1" noChangeAspect="1"/>
          </p:cNvPicPr>
          <p:nvPr>
            <p:ph idx="1"/>
          </p:nvPr>
        </p:nvPicPr>
        <p:blipFill>
          <a:blip r:embed="rId2"/>
          <a:stretch>
            <a:fillRect/>
          </a:stretch>
        </p:blipFill>
        <p:spPr>
          <a:xfrm>
            <a:off x="217488" y="1483588"/>
            <a:ext cx="11574462" cy="4524236"/>
          </a:xfrm>
        </p:spPr>
      </p:pic>
    </p:spTree>
    <p:extLst>
      <p:ext uri="{BB962C8B-B14F-4D97-AF65-F5344CB8AC3E}">
        <p14:creationId xmlns:p14="http://schemas.microsoft.com/office/powerpoint/2010/main" val="2572157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We can’t Introduce DevSecOps Because…</a:t>
            </a:r>
            <a:endParaRPr lang="en-IN"/>
          </a:p>
        </p:txBody>
      </p:sp>
      <p:pic>
        <p:nvPicPr>
          <p:cNvPr id="8" name="Content Placeholder 7">
            <a:extLst>
              <a:ext uri="{FF2B5EF4-FFF2-40B4-BE49-F238E27FC236}">
                <a16:creationId xmlns:a16="http://schemas.microsoft.com/office/drawing/2014/main" id="{50CAC810-B0B6-4BFF-A822-780DD67448F9}"/>
              </a:ext>
            </a:extLst>
          </p:cNvPr>
          <p:cNvPicPr>
            <a:picLocks noGrp="1" noChangeAspect="1"/>
          </p:cNvPicPr>
          <p:nvPr>
            <p:ph idx="1"/>
          </p:nvPr>
        </p:nvPicPr>
        <p:blipFill>
          <a:blip r:embed="rId2"/>
          <a:stretch>
            <a:fillRect/>
          </a:stretch>
        </p:blipFill>
        <p:spPr>
          <a:xfrm>
            <a:off x="217488" y="1476456"/>
            <a:ext cx="11574462" cy="4538501"/>
          </a:xfrm>
        </p:spPr>
      </p:pic>
    </p:spTree>
    <p:extLst>
      <p:ext uri="{BB962C8B-B14F-4D97-AF65-F5344CB8AC3E}">
        <p14:creationId xmlns:p14="http://schemas.microsoft.com/office/powerpoint/2010/main" val="3251799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We can’t Introduce DevSecOps Because…</a:t>
            </a:r>
            <a:endParaRPr lang="en-IN"/>
          </a:p>
        </p:txBody>
      </p:sp>
      <p:pic>
        <p:nvPicPr>
          <p:cNvPr id="7" name="Content Placeholder 6">
            <a:extLst>
              <a:ext uri="{FF2B5EF4-FFF2-40B4-BE49-F238E27FC236}">
                <a16:creationId xmlns:a16="http://schemas.microsoft.com/office/drawing/2014/main" id="{95DB433E-E18E-4317-BC56-F164794178D9}"/>
              </a:ext>
            </a:extLst>
          </p:cNvPr>
          <p:cNvPicPr>
            <a:picLocks noGrp="1" noChangeAspect="1"/>
          </p:cNvPicPr>
          <p:nvPr>
            <p:ph idx="1"/>
          </p:nvPr>
        </p:nvPicPr>
        <p:blipFill>
          <a:blip r:embed="rId2"/>
          <a:stretch>
            <a:fillRect/>
          </a:stretch>
        </p:blipFill>
        <p:spPr>
          <a:xfrm>
            <a:off x="217488" y="1482472"/>
            <a:ext cx="11574462" cy="4526468"/>
          </a:xfrm>
        </p:spPr>
      </p:pic>
    </p:spTree>
    <p:extLst>
      <p:ext uri="{BB962C8B-B14F-4D97-AF65-F5344CB8AC3E}">
        <p14:creationId xmlns:p14="http://schemas.microsoft.com/office/powerpoint/2010/main" val="2621787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D63E11-D6C6-49C5-BEE7-4785094AC2ED}"/>
              </a:ext>
            </a:extLst>
          </p:cNvPr>
          <p:cNvSpPr>
            <a:spLocks noGrp="1"/>
          </p:cNvSpPr>
          <p:nvPr>
            <p:ph type="title"/>
          </p:nvPr>
        </p:nvSpPr>
        <p:spPr>
          <a:xfrm>
            <a:off x="3601720" y="2631851"/>
            <a:ext cx="3891598" cy="656655"/>
          </a:xfrm>
        </p:spPr>
        <p:txBody>
          <a:bodyPr/>
          <a:lstStyle/>
          <a:p>
            <a:pPr algn="ctr"/>
            <a:r>
              <a:rPr lang="en-US"/>
              <a:t>Questions ???</a:t>
            </a:r>
            <a:endParaRPr lang="en-IN"/>
          </a:p>
        </p:txBody>
      </p:sp>
    </p:spTree>
    <p:extLst>
      <p:ext uri="{BB962C8B-B14F-4D97-AF65-F5344CB8AC3E}">
        <p14:creationId xmlns:p14="http://schemas.microsoft.com/office/powerpoint/2010/main" val="168612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531EB6-2CF7-46D1-8E40-A5AC8653F546}"/>
              </a:ext>
            </a:extLst>
          </p:cNvPr>
          <p:cNvSpPr txBox="1"/>
          <p:nvPr/>
        </p:nvSpPr>
        <p:spPr>
          <a:xfrm>
            <a:off x="2941266" y="5654973"/>
            <a:ext cx="9151343" cy="369332"/>
          </a:xfrm>
          <a:prstGeom prst="rect">
            <a:avLst/>
          </a:prstGeom>
          <a:noFill/>
        </p:spPr>
        <p:txBody>
          <a:bodyPr wrap="square">
            <a:spAutoFit/>
          </a:bodyPr>
          <a:lstStyle/>
          <a:p>
            <a:r>
              <a:rPr lang="en-IN" dirty="0">
                <a:hlinkClick r:id="rId2">
                  <a:extLst>
                    <a:ext uri="{A12FA001-AC4F-418D-AE19-62706E023703}">
                      <ahyp:hlinkClr xmlns:ahyp="http://schemas.microsoft.com/office/drawing/2018/hyperlinkcolor" val="tx"/>
                    </a:ext>
                  </a:extLst>
                </a:hlinkClick>
              </a:rPr>
              <a:t>https://en.wikipedia.org/wiki/Governance,_risk_management,_and_compliance</a:t>
            </a:r>
            <a:r>
              <a:rPr lang="en-IN" dirty="0"/>
              <a:t> </a:t>
            </a:r>
          </a:p>
        </p:txBody>
      </p:sp>
      <p:pic>
        <p:nvPicPr>
          <p:cNvPr id="3" name="Picture 2">
            <a:extLst>
              <a:ext uri="{FF2B5EF4-FFF2-40B4-BE49-F238E27FC236}">
                <a16:creationId xmlns:a16="http://schemas.microsoft.com/office/drawing/2014/main" id="{1B380EBF-B6F3-4074-9024-9C5EA6F1DE5D}"/>
              </a:ext>
            </a:extLst>
          </p:cNvPr>
          <p:cNvPicPr>
            <a:picLocks noChangeAspect="1"/>
          </p:cNvPicPr>
          <p:nvPr/>
        </p:nvPicPr>
        <p:blipFill>
          <a:blip r:embed="rId3"/>
          <a:stretch>
            <a:fillRect/>
          </a:stretch>
        </p:blipFill>
        <p:spPr>
          <a:xfrm>
            <a:off x="1970690" y="2078366"/>
            <a:ext cx="8250621" cy="1863637"/>
          </a:xfrm>
          <a:prstGeom prst="rect">
            <a:avLst/>
          </a:prstGeom>
          <a:ln>
            <a:noFill/>
          </a:ln>
          <a:effectLst>
            <a:softEdge rad="112500"/>
          </a:effectLst>
        </p:spPr>
      </p:pic>
    </p:spTree>
    <p:extLst>
      <p:ext uri="{BB962C8B-B14F-4D97-AF65-F5344CB8AC3E}">
        <p14:creationId xmlns:p14="http://schemas.microsoft.com/office/powerpoint/2010/main" val="1137634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5F21-F7CE-44FC-A77A-F9906B49362B}"/>
              </a:ext>
            </a:extLst>
          </p:cNvPr>
          <p:cNvSpPr>
            <a:spLocks noGrp="1"/>
          </p:cNvSpPr>
          <p:nvPr>
            <p:ph type="title"/>
          </p:nvPr>
        </p:nvSpPr>
        <p:spPr/>
        <p:txBody>
          <a:bodyPr>
            <a:normAutofit fontScale="90000"/>
          </a:bodyPr>
          <a:lstStyle/>
          <a:p>
            <a:r>
              <a:rPr lang="en-US" sz="4400"/>
              <a:t>Why Security Compliance aims to achieve?</a:t>
            </a:r>
            <a:endParaRPr lang="en-IN" sz="4400"/>
          </a:p>
        </p:txBody>
      </p:sp>
      <p:pic>
        <p:nvPicPr>
          <p:cNvPr id="7" name="Content Placeholder 6">
            <a:extLst>
              <a:ext uri="{FF2B5EF4-FFF2-40B4-BE49-F238E27FC236}">
                <a16:creationId xmlns:a16="http://schemas.microsoft.com/office/drawing/2014/main" id="{01FBF955-A780-41FB-918B-ABB0F42E045B}"/>
              </a:ext>
            </a:extLst>
          </p:cNvPr>
          <p:cNvPicPr>
            <a:picLocks noGrp="1" noChangeAspect="1"/>
          </p:cNvPicPr>
          <p:nvPr>
            <p:ph idx="1"/>
          </p:nvPr>
        </p:nvPicPr>
        <p:blipFill>
          <a:blip r:embed="rId3"/>
          <a:stretch>
            <a:fillRect/>
          </a:stretch>
        </p:blipFill>
        <p:spPr>
          <a:xfrm>
            <a:off x="217488" y="1837796"/>
            <a:ext cx="11574462" cy="3815820"/>
          </a:xfrm>
          <a:prstGeom prst="rect">
            <a:avLst/>
          </a:prstGeom>
          <a:ln>
            <a:noFill/>
          </a:ln>
          <a:effectLst>
            <a:softEdge rad="112500"/>
          </a:effectLst>
        </p:spPr>
      </p:pic>
    </p:spTree>
    <p:extLst>
      <p:ext uri="{BB962C8B-B14F-4D97-AF65-F5344CB8AC3E}">
        <p14:creationId xmlns:p14="http://schemas.microsoft.com/office/powerpoint/2010/main" val="589623972"/>
      </p:ext>
    </p:extLst>
  </p:cSld>
  <p:clrMapOvr>
    <a:masterClrMapping/>
  </p:clrMapOvr>
</p:sld>
</file>

<file path=ppt/theme/theme1.xml><?xml version="1.0" encoding="utf-8"?>
<a:theme xmlns:a="http://schemas.openxmlformats.org/drawingml/2006/main" name="new-CloudThat-Template">
  <a:themeElements>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fontScheme name="Arial Rounded">
      <a:majorFont>
        <a:latin typeface="Arial Rounded MT Bold"/>
        <a:ea typeface=""/>
        <a:cs typeface=""/>
      </a:majorFont>
      <a:minorFont>
        <a:latin typeface="Arial Rounded MT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 Template" id="{257A012D-EB85-420A-A812-45638CFF85B9}" vid="{8AE08166-AD28-4927-BD91-F2C0D9F3D35C}"/>
    </a:ext>
  </a:extLst>
</a:theme>
</file>

<file path=ppt/theme/theme2.xml><?xml version="1.0" encoding="utf-8"?>
<a:theme xmlns:a="http://schemas.openxmlformats.org/drawingml/2006/main" name="1_new-CloudThat-Template">
  <a:themeElements>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fontScheme name="Arial Rounded">
      <a:majorFont>
        <a:latin typeface="Arial Rounded MT Bold"/>
        <a:ea typeface=""/>
        <a:cs typeface=""/>
      </a:majorFont>
      <a:minorFont>
        <a:latin typeface="Arial Rounded MT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 Template" id="{257A012D-EB85-420A-A812-45638CFF85B9}" vid="{8AE08166-AD28-4927-BD91-F2C0D9F3D35C}"/>
    </a:ext>
  </a:extLst>
</a:theme>
</file>

<file path=ppt/theme/theme3.xml><?xml version="1.0" encoding="utf-8"?>
<a:theme xmlns:a="http://schemas.openxmlformats.org/drawingml/2006/main" name="3_new-CloudThat-Template">
  <a:themeElements>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fontScheme name="Arial Rounded">
      <a:majorFont>
        <a:latin typeface="Arial Rounded MT Bold"/>
        <a:ea typeface=""/>
        <a:cs typeface=""/>
      </a:majorFont>
      <a:minorFont>
        <a:latin typeface="Arial Rounded MT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 Template" id="{257A012D-EB85-420A-A812-45638CFF85B9}" vid="{8AE08166-AD28-4927-BD91-F2C0D9F3D3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Retrospect</Template>
  <TotalTime>6103</TotalTime>
  <Words>761</Words>
  <Application>Microsoft Office PowerPoint</Application>
  <PresentationFormat>Widescreen</PresentationFormat>
  <Paragraphs>145</Paragraphs>
  <Slides>77</Slides>
  <Notes>4</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77</vt:i4>
      </vt:variant>
    </vt:vector>
  </HeadingPairs>
  <TitlesOfParts>
    <vt:vector size="87" baseType="lpstr">
      <vt:lpstr>Arial</vt:lpstr>
      <vt:lpstr>Arial Rounded MT Bold</vt:lpstr>
      <vt:lpstr>Calibri</vt:lpstr>
      <vt:lpstr>Courier New</vt:lpstr>
      <vt:lpstr>Gotham HTF Book</vt:lpstr>
      <vt:lpstr>Proxima Nova</vt:lpstr>
      <vt:lpstr>Proxima Nova Rg</vt:lpstr>
      <vt:lpstr>new-CloudThat-Template</vt:lpstr>
      <vt:lpstr>1_new-CloudThat-Template</vt:lpstr>
      <vt:lpstr>3_new-CloudThat-Template</vt:lpstr>
      <vt:lpstr>DEVSECOPS</vt:lpstr>
      <vt:lpstr>SAST, IAST, DAST, RAST</vt:lpstr>
      <vt:lpstr>SAST vs IAST vs DAST</vt:lpstr>
      <vt:lpstr>Enabling security Governance &amp; Compliance in DevSecOps</vt:lpstr>
      <vt:lpstr>Governance, Risk &amp; Security Compliance </vt:lpstr>
      <vt:lpstr>Compliance References</vt:lpstr>
      <vt:lpstr>PowerPoint Presentation</vt:lpstr>
      <vt:lpstr>PowerPoint Presentation</vt:lpstr>
      <vt:lpstr>Why Security Compliance aims to achieve?</vt:lpstr>
      <vt:lpstr>Why Security Compliance aims to achieve?</vt:lpstr>
      <vt:lpstr>Why Security Compliance aims to achieve?</vt:lpstr>
      <vt:lpstr>What determines Compliance is necessary?</vt:lpstr>
      <vt:lpstr>Why Comply?</vt:lpstr>
      <vt:lpstr>Disadvantages of Non - Compliance</vt:lpstr>
      <vt:lpstr>Governance</vt:lpstr>
      <vt:lpstr>Different types of Governance</vt:lpstr>
      <vt:lpstr>What Security Governance Aims to Achieve?</vt:lpstr>
      <vt:lpstr>Key Stakeholders for Security Governance</vt:lpstr>
      <vt:lpstr>Compliance without Governance</vt:lpstr>
      <vt:lpstr>Questions you may ask</vt:lpstr>
      <vt:lpstr>Challenges in Cloud Governance</vt:lpstr>
      <vt:lpstr>Increasing Focus on Governance</vt:lpstr>
      <vt:lpstr>Impact of DevSecOps on Governance</vt:lpstr>
      <vt:lpstr>Real world example of poor Governance</vt:lpstr>
      <vt:lpstr>Understanding the need for Security Compliance</vt:lpstr>
      <vt:lpstr>How to demonstrate Compliance?</vt:lpstr>
      <vt:lpstr>Using Evidence to Demonstrate Compliance</vt:lpstr>
      <vt:lpstr>Security Compliance and Audit</vt:lpstr>
      <vt:lpstr>Traditional approach to Security Compliance</vt:lpstr>
      <vt:lpstr>Information Security Friction</vt:lpstr>
      <vt:lpstr>Traditional Approach</vt:lpstr>
      <vt:lpstr>Automated Compliance Potential</vt:lpstr>
      <vt:lpstr>Compliance Benefits</vt:lpstr>
      <vt:lpstr>Breaking down the DevSecOps Pipeline</vt:lpstr>
      <vt:lpstr>Code Stage</vt:lpstr>
      <vt:lpstr>Static Application Security Testing</vt:lpstr>
      <vt:lpstr>Build Stage</vt:lpstr>
      <vt:lpstr>Build Stage</vt:lpstr>
      <vt:lpstr>Test Stage</vt:lpstr>
      <vt:lpstr>Test Stage</vt:lpstr>
      <vt:lpstr>Breaking down the DevSecOps Pipeline</vt:lpstr>
      <vt:lpstr>How to have good security Governance?</vt:lpstr>
      <vt:lpstr>PowerPoint Presentation</vt:lpstr>
      <vt:lpstr>The Infrastructure as code interface</vt:lpstr>
      <vt:lpstr>PowerPoint Presentation</vt:lpstr>
      <vt:lpstr>Map Controls to Code</vt:lpstr>
      <vt:lpstr>Compliance as code example</vt:lpstr>
      <vt:lpstr>Ensure Information Transfer secure</vt:lpstr>
      <vt:lpstr>PowerPoint Presentation</vt:lpstr>
      <vt:lpstr>PowerPoint Presentation</vt:lpstr>
      <vt:lpstr>Scenario</vt:lpstr>
      <vt:lpstr>Bobs Challenge</vt:lpstr>
      <vt:lpstr>Key points of the scenario</vt:lpstr>
      <vt:lpstr>Compliance as tools</vt:lpstr>
      <vt:lpstr>PowerPoint Presentation</vt:lpstr>
      <vt:lpstr>PowerPoint Presentation</vt:lpstr>
      <vt:lpstr>Incident Response workflow</vt:lpstr>
      <vt:lpstr>Wired Brain Coffee</vt:lpstr>
      <vt:lpstr>Open Source Cloud Custodian</vt:lpstr>
      <vt:lpstr>Test Driven Security</vt:lpstr>
      <vt:lpstr>Negative Testing is Difficult</vt:lpstr>
      <vt:lpstr>Two Methods of Testing</vt:lpstr>
      <vt:lpstr>Types of security Testing</vt:lpstr>
      <vt:lpstr>SAST</vt:lpstr>
      <vt:lpstr>Dynamic Application Security Testing</vt:lpstr>
      <vt:lpstr>Automated Vulnerability Scanner</vt:lpstr>
      <vt:lpstr>Automated Vulnerability Scanner</vt:lpstr>
      <vt:lpstr>Automated Security Testing</vt:lpstr>
      <vt:lpstr>Manual vs Automated</vt:lpstr>
      <vt:lpstr>PowerPoint Presentation</vt:lpstr>
      <vt:lpstr>Debunking DevSecOps Myths</vt:lpstr>
      <vt:lpstr>We can’t Introduce DevSecOps Because…</vt:lpstr>
      <vt:lpstr>We can’t Introduce DevSecOps Because…</vt:lpstr>
      <vt:lpstr>We can’t Introduce DevSecOps Because…</vt:lpstr>
      <vt:lpstr>We can’t Introduce DevSecOps Because…</vt:lpstr>
      <vt:lpstr>We can’t Introduce DevSecOps Because…</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faculty67</dc:creator>
  <cp:lastModifiedBy>Faculty 40</cp:lastModifiedBy>
  <cp:revision>104</cp:revision>
  <dcterms:created xsi:type="dcterms:W3CDTF">2021-10-18T03:12:54Z</dcterms:created>
  <dcterms:modified xsi:type="dcterms:W3CDTF">2024-10-22T03:16:49Z</dcterms:modified>
</cp:coreProperties>
</file>